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3" r:id="rId2"/>
    <p:sldId id="261" r:id="rId3"/>
    <p:sldId id="277" r:id="rId4"/>
    <p:sldId id="276" r:id="rId5"/>
    <p:sldId id="278" r:id="rId6"/>
    <p:sldId id="280" r:id="rId7"/>
    <p:sldId id="262" r:id="rId8"/>
    <p:sldId id="264" r:id="rId9"/>
    <p:sldId id="268" r:id="rId10"/>
    <p:sldId id="266" r:id="rId11"/>
    <p:sldId id="285" r:id="rId12"/>
    <p:sldId id="271" r:id="rId13"/>
    <p:sldId id="273" r:id="rId14"/>
    <p:sldId id="319" r:id="rId15"/>
    <p:sldId id="270" r:id="rId16"/>
    <p:sldId id="267" r:id="rId17"/>
    <p:sldId id="322" r:id="rId18"/>
    <p:sldId id="287" r:id="rId19"/>
    <p:sldId id="288" r:id="rId20"/>
    <p:sldId id="289" r:id="rId21"/>
    <p:sldId id="290" r:id="rId22"/>
    <p:sldId id="310" r:id="rId23"/>
    <p:sldId id="309" r:id="rId24"/>
    <p:sldId id="292" r:id="rId25"/>
    <p:sldId id="323" r:id="rId26"/>
    <p:sldId id="324" r:id="rId27"/>
    <p:sldId id="295" r:id="rId28"/>
    <p:sldId id="296" r:id="rId29"/>
    <p:sldId id="297" r:id="rId30"/>
    <p:sldId id="298" r:id="rId31"/>
    <p:sldId id="299" r:id="rId32"/>
    <p:sldId id="311" r:id="rId33"/>
    <p:sldId id="300" r:id="rId34"/>
    <p:sldId id="301" r:id="rId35"/>
    <p:sldId id="302" r:id="rId36"/>
    <p:sldId id="303" r:id="rId37"/>
    <p:sldId id="304" r:id="rId38"/>
    <p:sldId id="305" r:id="rId39"/>
    <p:sldId id="314" r:id="rId40"/>
    <p:sldId id="315" r:id="rId41"/>
    <p:sldId id="316" r:id="rId42"/>
    <p:sldId id="317" r:id="rId43"/>
    <p:sldId id="306" r:id="rId44"/>
    <p:sldId id="3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536"/>
    <a:srgbClr val="D49421"/>
    <a:srgbClr val="C3CCA2"/>
    <a:srgbClr val="88AFA6"/>
    <a:srgbClr val="627E8D"/>
    <a:srgbClr val="E3EEED"/>
    <a:srgbClr val="E7F1F0"/>
    <a:srgbClr val="DFEBEA"/>
    <a:srgbClr val="E4EFEE"/>
    <a:srgbClr val="86AE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5157" autoAdjust="0"/>
  </p:normalViewPr>
  <p:slideViewPr>
    <p:cSldViewPr snapToGrid="0">
      <p:cViewPr varScale="1">
        <p:scale>
          <a:sx n="33" d="100"/>
          <a:sy n="33" d="100"/>
        </p:scale>
        <p:origin x="1118" y="19"/>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S1</a:t>
            </a:r>
            <a:r>
              <a:rPr lang="en-US" baseline="0" dirty="0"/>
              <a:t> vs S2 95% </a:t>
            </a:r>
            <a:r>
              <a:rPr lang="en-US" sz="1400" b="0" i="0" u="none" strike="noStrike" baseline="0" dirty="0">
                <a:effectLst/>
              </a:rPr>
              <a:t>confidence interval</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75000"/>
              </a:schemeClr>
            </a:solidFill>
            <a:ln>
              <a:noFill/>
            </a:ln>
            <a:effectLst/>
          </c:spPr>
          <c:invertIfNegative val="0"/>
          <c:dPt>
            <c:idx val="0"/>
            <c:invertIfNegative val="0"/>
            <c:bubble3D val="0"/>
            <c:spPr>
              <a:solidFill>
                <a:srgbClr val="D49421"/>
              </a:solidFill>
              <a:ln>
                <a:noFill/>
              </a:ln>
              <a:effectLst/>
            </c:spPr>
            <c:extLst>
              <c:ext xmlns:c16="http://schemas.microsoft.com/office/drawing/2014/chart" uri="{C3380CC4-5D6E-409C-BE32-E72D297353CC}">
                <c16:uniqueId val="{00000001-2984-4FFB-8FB1-5B9B15E4A2DD}"/>
              </c:ext>
            </c:extLst>
          </c:dPt>
          <c:dPt>
            <c:idx val="1"/>
            <c:invertIfNegative val="0"/>
            <c:bubble3D val="0"/>
            <c:spPr>
              <a:solidFill>
                <a:srgbClr val="86AEA4"/>
              </a:solidFill>
              <a:ln>
                <a:noFill/>
              </a:ln>
              <a:effectLst/>
            </c:spPr>
            <c:extLst>
              <c:ext xmlns:c16="http://schemas.microsoft.com/office/drawing/2014/chart" uri="{C3380CC4-5D6E-409C-BE32-E72D297353CC}">
                <c16:uniqueId val="{00000003-2984-4FFB-8FB1-5B9B15E4A2DD}"/>
              </c:ext>
            </c:extLst>
          </c:dPt>
          <c:errBars>
            <c:errBarType val="both"/>
            <c:errValType val="cust"/>
            <c:noEndCap val="0"/>
            <c:plus>
              <c:numRef>
                <c:f>Sheet1!$H$7:$I$7</c:f>
                <c:numCache>
                  <c:formatCode>General</c:formatCode>
                  <c:ptCount val="2"/>
                  <c:pt idx="0">
                    <c:v>12.852528934026953</c:v>
                  </c:pt>
                  <c:pt idx="1">
                    <c:v>25.40054133281415</c:v>
                  </c:pt>
                </c:numCache>
              </c:numRef>
            </c:plus>
            <c:minus>
              <c:numRef>
                <c:f>Sheet1!$H$7:$I$7</c:f>
                <c:numCache>
                  <c:formatCode>General</c:formatCode>
                  <c:ptCount val="2"/>
                  <c:pt idx="0">
                    <c:v>12.852528934026953</c:v>
                  </c:pt>
                  <c:pt idx="1">
                    <c:v>25.40054133281415</c:v>
                  </c:pt>
                </c:numCache>
              </c:numRef>
            </c:minus>
            <c:spPr>
              <a:noFill/>
              <a:ln w="31750" cap="flat" cmpd="sng" algn="ctr">
                <a:solidFill>
                  <a:srgbClr val="C00000"/>
                </a:solidFill>
                <a:round/>
              </a:ln>
              <a:effectLst/>
            </c:spPr>
          </c:errBars>
          <c:val>
            <c:numRef>
              <c:f>Sheet1!$H$6:$I$6</c:f>
              <c:numCache>
                <c:formatCode>General</c:formatCode>
                <c:ptCount val="2"/>
                <c:pt idx="0">
                  <c:v>27.25</c:v>
                </c:pt>
                <c:pt idx="1">
                  <c:v>27.75</c:v>
                </c:pt>
              </c:numCache>
            </c:numRef>
          </c:val>
          <c:extLst>
            <c:ext xmlns:c16="http://schemas.microsoft.com/office/drawing/2014/chart" uri="{C3380CC4-5D6E-409C-BE32-E72D297353CC}">
              <c16:uniqueId val="{00000002-2984-4FFB-8FB1-5B9B15E4A2DD}"/>
            </c:ext>
          </c:extLst>
        </c:ser>
        <c:dLbls>
          <c:showLegendKey val="0"/>
          <c:showVal val="0"/>
          <c:showCatName val="0"/>
          <c:showSerName val="0"/>
          <c:showPercent val="0"/>
          <c:showBubbleSize val="0"/>
        </c:dLbls>
        <c:gapWidth val="219"/>
        <c:overlap val="-27"/>
        <c:axId val="135242688"/>
        <c:axId val="143097680"/>
      </c:barChart>
      <c:catAx>
        <c:axId val="135242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97680"/>
        <c:crosses val="autoZero"/>
        <c:auto val="0"/>
        <c:lblAlgn val="ctr"/>
        <c:lblOffset val="100"/>
        <c:noMultiLvlLbl val="0"/>
      </c:catAx>
      <c:valAx>
        <c:axId val="14309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242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6EDFA-5CE8-4A35-8CE7-CC2F3F01D48F}" type="datetimeFigureOut">
              <a:rPr lang="en-US" smtClean="0"/>
              <a:t>12/25/2019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F6958-0C92-4D44-A07E-92E6490AFD04}" type="slidenum">
              <a:rPr lang="en-US" smtClean="0"/>
              <a:t>‹#›</a:t>
            </a:fld>
            <a:endParaRPr lang="en-US"/>
          </a:p>
        </p:txBody>
      </p:sp>
    </p:spTree>
    <p:extLst>
      <p:ext uri="{BB962C8B-B14F-4D97-AF65-F5344CB8AC3E}">
        <p14:creationId xmlns:p14="http://schemas.microsoft.com/office/powerpoint/2010/main" val="200817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אני שון וזה ליאור והמצגת שלנו מדברת על קבלת החלטות ועצי משחק שעליהם נסביר בהמשך המצגת.</a:t>
            </a:r>
            <a:endParaRPr lang="en-US" sz="1200" kern="1200" dirty="0">
              <a:solidFill>
                <a:schemeClr val="tx1"/>
              </a:solidFill>
              <a:effectLst/>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a:t>
            </a:fld>
            <a:endParaRPr lang="en-US"/>
          </a:p>
        </p:txBody>
      </p:sp>
    </p:spTree>
    <p:extLst>
      <p:ext uri="{BB962C8B-B14F-4D97-AF65-F5344CB8AC3E}">
        <p14:creationId xmlns:p14="http://schemas.microsoft.com/office/powerpoint/2010/main" val="400121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עכשיו נדבר על היעילות של מינימקס. נסמן ב</a:t>
            </a:r>
            <a:r>
              <a:rPr lang="en-US" sz="1200" kern="1200" dirty="0">
                <a:solidFill>
                  <a:schemeClr val="tx1"/>
                </a:solidFill>
                <a:effectLst/>
                <a:latin typeface="+mn-lt"/>
                <a:ea typeface="+mn-ea"/>
                <a:cs typeface="+mn-cs"/>
              </a:rPr>
              <a:t>d</a:t>
            </a:r>
            <a:r>
              <a:rPr lang="he-IL" sz="1200" kern="1200" dirty="0">
                <a:solidFill>
                  <a:schemeClr val="tx1"/>
                </a:solidFill>
                <a:effectLst/>
                <a:latin typeface="+mn-lt"/>
                <a:ea typeface="+mn-ea"/>
                <a:cs typeface="+mn-cs"/>
              </a:rPr>
              <a:t> את העומק של העץ ונסמן ב</a:t>
            </a:r>
            <a:r>
              <a:rPr lang="en-US" sz="1200" kern="1200" dirty="0">
                <a:solidFill>
                  <a:schemeClr val="tx1"/>
                </a:solidFill>
                <a:effectLst/>
                <a:latin typeface="+mn-lt"/>
                <a:ea typeface="+mn-ea"/>
                <a:cs typeface="+mn-cs"/>
              </a:rPr>
              <a:t>b</a:t>
            </a:r>
            <a:r>
              <a:rPr lang="he-IL" sz="1200" kern="1200" dirty="0">
                <a:solidFill>
                  <a:schemeClr val="tx1"/>
                </a:solidFill>
                <a:effectLst/>
                <a:latin typeface="+mn-lt"/>
                <a:ea typeface="+mn-ea"/>
                <a:cs typeface="+mn-cs"/>
              </a:rPr>
              <a:t> את ההסתעפות הממוצעת בעץ. כלומר, כמה ילדים יש בבמוצע לכל צומת או כמה מהלכים אפשריים יש בממוצע בכל מצב במשחק. </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אם </a:t>
            </a:r>
            <a:r>
              <a:rPr lang="en-US" sz="1200" kern="1200" dirty="0">
                <a:solidFill>
                  <a:schemeClr val="tx1"/>
                </a:solidFill>
                <a:effectLst/>
                <a:latin typeface="+mn-lt"/>
                <a:ea typeface="+mn-ea"/>
                <a:cs typeface="+mn-cs"/>
              </a:rPr>
              <a:t>b</a:t>
            </a:r>
            <a:r>
              <a:rPr lang="he-IL" sz="1200" kern="1200" dirty="0">
                <a:solidFill>
                  <a:schemeClr val="tx1"/>
                </a:solidFill>
                <a:effectLst/>
                <a:latin typeface="+mn-lt"/>
                <a:ea typeface="+mn-ea"/>
                <a:cs typeface="+mn-cs"/>
              </a:rPr>
              <a:t> זה כמות הילדים ו</a:t>
            </a:r>
            <a:r>
              <a:rPr lang="en-US" sz="1200" kern="1200" dirty="0">
                <a:solidFill>
                  <a:schemeClr val="tx1"/>
                </a:solidFill>
                <a:effectLst/>
                <a:latin typeface="+mn-lt"/>
                <a:ea typeface="+mn-ea"/>
                <a:cs typeface="+mn-cs"/>
              </a:rPr>
              <a:t>d</a:t>
            </a:r>
            <a:r>
              <a:rPr lang="he-IL" sz="1200" kern="1200" dirty="0">
                <a:solidFill>
                  <a:schemeClr val="tx1"/>
                </a:solidFill>
                <a:effectLst/>
                <a:latin typeface="+mn-lt"/>
                <a:ea typeface="+mn-ea"/>
                <a:cs typeface="+mn-cs"/>
              </a:rPr>
              <a:t> זה העומק מישהו יכול להגיד לי מה הגודל של העץ?... נכון! </a:t>
            </a:r>
            <a:r>
              <a:rPr lang="en-US" sz="1200" kern="1200" dirty="0">
                <a:solidFill>
                  <a:schemeClr val="tx1"/>
                </a:solidFill>
                <a:effectLst/>
                <a:latin typeface="+mn-lt"/>
                <a:ea typeface="+mn-ea"/>
                <a:cs typeface="+mn-cs"/>
              </a:rPr>
              <a:t>B</a:t>
            </a:r>
            <a:r>
              <a:rPr lang="he-IL" sz="1200" kern="1200" dirty="0">
                <a:solidFill>
                  <a:schemeClr val="tx1"/>
                </a:solidFill>
                <a:effectLst/>
                <a:latin typeface="+mn-lt"/>
                <a:ea typeface="+mn-ea"/>
                <a:cs typeface="+mn-cs"/>
              </a:rPr>
              <a:t> בחזקת </a:t>
            </a:r>
            <a:r>
              <a:rPr lang="en-US" sz="1200" kern="1200" dirty="0">
                <a:solidFill>
                  <a:schemeClr val="tx1"/>
                </a:solidFill>
                <a:effectLst/>
                <a:latin typeface="+mn-lt"/>
                <a:ea typeface="+mn-ea"/>
                <a:cs typeface="+mn-cs"/>
              </a:rPr>
              <a:t>d</a:t>
            </a:r>
            <a:r>
              <a:rPr lang="he-IL" sz="1200" kern="1200" dirty="0">
                <a:solidFill>
                  <a:schemeClr val="tx1"/>
                </a:solidFill>
                <a:effectLst/>
                <a:latin typeface="+mn-lt"/>
                <a:ea typeface="+mn-ea"/>
                <a:cs typeface="+mn-cs"/>
              </a:rPr>
              <a:t> ונשים לב לזה שזה אקספוננציאלי וזה משהו שאנחנו לרוב לא אוהבים.</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10</a:t>
            </a:fld>
            <a:endParaRPr lang="en-US"/>
          </a:p>
        </p:txBody>
      </p:sp>
    </p:spTree>
    <p:extLst>
      <p:ext uri="{BB962C8B-B14F-4D97-AF65-F5344CB8AC3E}">
        <p14:creationId xmlns:p14="http://schemas.microsoft.com/office/powerpoint/2010/main" val="201182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הסיבה שהאלגוריתם עובד טוב באיקס עיגול זה כי יש בו רק כ-5500 מצבים שונים וכ255 אלף צמתים בעץ וזה משהו שכל מחשב ביתי יכול לחשב בקלות מאוד בזמן של שנייה או כמה בודדות לכל היותר. אגב ההבדל במספרים נובע ממה שהזכרתי קודם בעץ של האיקס עיגול שהיה כמה מצבים שונים שניתן להגיע אליהם בדרכים שונות.</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אבל איך האלגוריתם מתמודד עם משחקים מורכבים יותר? מישהו יודע כמה יש מצבים שונים בדמקה אנגלית? [זמן טוב להזכיר את כמות החול בכדור הארץ].</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למרות המספר האסטרונומי הזה חבורה של קנדים הצליחו לפתור את המשחק דמקה אנגלית בעזרת 200 מחשבים שעבדו במקביל כדי לחשב את האפשריות ו18 שנה מהחיים שלהם. האמת שהדרך שבא הם הצליחו לצמצם את העץ שהם צריכים לבדוק לגודל של 10 בחזקת 14 מאוד מעניינת ואולי נדבר עליה בסוף אם יהיה זמן.</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[נמשיך למספרים של שחמט ובגודל עץ שלו נשאל כמו אטומים יש ביקום]</a:t>
            </a:r>
            <a:endParaRPr lang="en-US" sz="1200" kern="1200" dirty="0">
              <a:solidFill>
                <a:schemeClr val="tx1"/>
              </a:solidFill>
              <a:effectLst/>
              <a:latin typeface="+mn-lt"/>
              <a:ea typeface="+mn-ea"/>
              <a:cs typeface="+mn-cs"/>
            </a:endParaRPr>
          </a:p>
          <a:p>
            <a:pPr algn="r"/>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11</a:t>
            </a:fld>
            <a:endParaRPr lang="en-US"/>
          </a:p>
        </p:txBody>
      </p:sp>
    </p:spTree>
    <p:extLst>
      <p:ext uri="{BB962C8B-B14F-4D97-AF65-F5344CB8AC3E}">
        <p14:creationId xmlns:p14="http://schemas.microsoft.com/office/powerpoint/2010/main" val="140532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אנחנו יכולים לשים לב שגם אם כח אטום היה מחשב שיכול לחשב בכל ננו שנייה מתחילת היקום עלה אחד בעץ עדיין כל הכח מחשוב הזה לא היה מצליח לפתור את </a:t>
            </a:r>
            <a:r>
              <a:rPr lang="en-US" sz="1200" kern="1200" dirty="0">
                <a:solidFill>
                  <a:schemeClr val="tx1"/>
                </a:solidFill>
                <a:effectLst/>
                <a:latin typeface="+mn-lt"/>
                <a:ea typeface="+mn-ea"/>
                <a:cs typeface="+mn-cs"/>
              </a:rPr>
              <a:t>go</a:t>
            </a:r>
            <a:r>
              <a:rPr lang="he-IL" sz="1200" kern="1200" dirty="0">
                <a:solidFill>
                  <a:schemeClr val="tx1"/>
                </a:solidFill>
                <a:effectLst/>
                <a:latin typeface="+mn-lt"/>
                <a:ea typeface="+mn-ea"/>
                <a:cs typeface="+mn-cs"/>
              </a:rPr>
              <a:t> ולא בטוח שגם את שח-מט.</a:t>
            </a:r>
            <a:endParaRPr lang="en-US" sz="1200" kern="1200" dirty="0">
              <a:solidFill>
                <a:schemeClr val="tx1"/>
              </a:solidFill>
              <a:effectLst/>
              <a:latin typeface="+mn-lt"/>
              <a:ea typeface="+mn-ea"/>
              <a:cs typeface="+mn-cs"/>
            </a:endParaRPr>
          </a:p>
          <a:p>
            <a:pPr algn="r"/>
            <a:endParaRPr lang="he-IL" dirty="0"/>
          </a:p>
        </p:txBody>
      </p:sp>
      <p:sp>
        <p:nvSpPr>
          <p:cNvPr id="4" name="Slide Number Placeholder 3"/>
          <p:cNvSpPr>
            <a:spLocks noGrp="1"/>
          </p:cNvSpPr>
          <p:nvPr>
            <p:ph type="sldNum" sz="quarter" idx="5"/>
          </p:nvPr>
        </p:nvSpPr>
        <p:spPr/>
        <p:txBody>
          <a:bodyPr/>
          <a:lstStyle/>
          <a:p>
            <a:fld id="{0CEF6958-0C92-4D44-A07E-92E6490AFD04}" type="slidenum">
              <a:rPr lang="en-US" smtClean="0"/>
              <a:t>13</a:t>
            </a:fld>
            <a:endParaRPr lang="en-US"/>
          </a:p>
        </p:txBody>
      </p:sp>
    </p:spTree>
    <p:extLst>
      <p:ext uri="{BB962C8B-B14F-4D97-AF65-F5344CB8AC3E}">
        <p14:creationId xmlns:p14="http://schemas.microsoft.com/office/powerpoint/2010/main" val="81171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אם יש לנו עץ מאוד מסובך עם הרבה מאוד עלים מה הדבר הכי נכון לעשות? לתלוש עלים כמובן. וזה בדיוק מה שעושה האלגוריתם הבא "גיזום אלפא בטא". הרעיון הכללי שלו זה להעיף תת עצים שבהם אנחנו יכולים לדעת שבודאות לא נקבל תוצאה טובה יותר מתוצאה אחרת שכבר הבטחנו אותה. האלגוריתם שומר שני מספרים, אלפא ובטא, שמתארים את המהלך הכי טוב שהמקס יכול להבטיח והמהלך הכי טוב שהמין יכול להיות להבטיח ובהתחלה הם שווים למינוס ופלוס אינסוף כי אף אחד מהם לא יכול להבטיח כלום. אם נסתכל על העץ משמאל נוכל לראות שהמקס יכול להבטיח שהוא יקבל תוצאה של לפחות 5 אבל בתת עץ הימני שלו המין כבר הגיע ל4 ומכאן יכול רק לצמצם יותר ולכן בודאות המקס לעולם לא יבחר ב4 או מספר קטן מ5 באופן כללי ולכן ניתן להפסיק את החיפוש כאן. דוכמא נוספת יש למעלה. המקס הבטיח 6 ולכן לעולם לא יבחר ב5 ובטח לא במשהו קטן יותר ממנו.</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נשים לב שהאלגוריתם תלוי בסידור המהלכים והוא יותר טוב כשמהלכים הטובים נמצאים ראשונים. לכן במקרה הכי רע שבוא הסידור הפוך האלגוריתם שקול למינימקס ובמקרה הטוב הוא מצליח לצמצם לנו לשורש של </a:t>
            </a:r>
            <a:r>
              <a:rPr lang="en-US" sz="1200" kern="1200" dirty="0">
                <a:solidFill>
                  <a:schemeClr val="tx1"/>
                </a:solidFill>
                <a:effectLst/>
                <a:latin typeface="+mn-lt"/>
                <a:ea typeface="+mn-ea"/>
                <a:cs typeface="+mn-cs"/>
              </a:rPr>
              <a:t>b</a:t>
            </a:r>
            <a:r>
              <a:rPr lang="he-IL" sz="1200" kern="1200" dirty="0">
                <a:solidFill>
                  <a:schemeClr val="tx1"/>
                </a:solidFill>
                <a:effectLst/>
                <a:latin typeface="+mn-lt"/>
                <a:ea typeface="+mn-ea"/>
                <a:cs typeface="+mn-cs"/>
              </a:rPr>
              <a:t> בחזקת </a:t>
            </a:r>
            <a:r>
              <a:rPr lang="en-US" sz="1200" kern="1200" dirty="0">
                <a:solidFill>
                  <a:schemeClr val="tx1"/>
                </a:solidFill>
                <a:effectLst/>
                <a:latin typeface="+mn-lt"/>
                <a:ea typeface="+mn-ea"/>
                <a:cs typeface="+mn-cs"/>
              </a:rPr>
              <a:t>d</a:t>
            </a:r>
            <a:r>
              <a:rPr lang="he-IL" sz="1200" kern="1200" dirty="0">
                <a:solidFill>
                  <a:schemeClr val="tx1"/>
                </a:solidFill>
                <a:effectLst/>
                <a:latin typeface="+mn-lt"/>
                <a:ea typeface="+mn-ea"/>
                <a:cs typeface="+mn-cs"/>
              </a:rPr>
              <a:t>. אומנם שיפור משמעותי אבל לא עוזר לנו לפתור </a:t>
            </a:r>
            <a:r>
              <a:rPr lang="en-US" sz="1200" kern="1200" dirty="0">
                <a:solidFill>
                  <a:schemeClr val="tx1"/>
                </a:solidFill>
                <a:effectLst/>
                <a:latin typeface="+mn-lt"/>
                <a:ea typeface="+mn-ea"/>
                <a:cs typeface="+mn-cs"/>
              </a:rPr>
              <a:t>go</a:t>
            </a:r>
            <a:r>
              <a:rPr lang="he-IL" sz="1200" kern="1200" dirty="0">
                <a:solidFill>
                  <a:schemeClr val="tx1"/>
                </a:solidFill>
                <a:effectLst/>
                <a:latin typeface="+mn-lt"/>
                <a:ea typeface="+mn-ea"/>
                <a:cs typeface="+mn-cs"/>
              </a:rPr>
              <a:t> או שחמט.</a:t>
            </a:r>
            <a:endParaRPr lang="en-US" sz="1200" kern="1200" dirty="0">
              <a:solidFill>
                <a:schemeClr val="tx1"/>
              </a:solidFill>
              <a:effectLst/>
              <a:latin typeface="+mn-lt"/>
              <a:ea typeface="+mn-ea"/>
              <a:cs typeface="+mn-cs"/>
            </a:endParaRPr>
          </a:p>
          <a:p>
            <a:pPr algn="r"/>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14</a:t>
            </a:fld>
            <a:endParaRPr lang="en-US"/>
          </a:p>
        </p:txBody>
      </p:sp>
    </p:spTree>
    <p:extLst>
      <p:ext uri="{BB962C8B-B14F-4D97-AF65-F5344CB8AC3E}">
        <p14:creationId xmlns:p14="http://schemas.microsoft.com/office/powerpoint/2010/main" val="429856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מה אנחנו יכולים לעשות אחרת? עד עכשיו ניסינו לרדת בעץ עד הסוף אבל הבנו שזה לא עובד במשחקים מורכבים. אז בואו ננסה לרדת רק כמה דרגות בעץ ולהחזיר תשובה טובה/חכמה אבל לא בהכרח הכי נכונה כמו מקודם. הבעיה בעצירה באמצע היא שאנחנו לא יודעים באמת אם הצומת מוביל לניצחון או לא. לכן נבנה פונקציית הערכה ללוח שתפקידה לנסות להעריך כמה אנחנו מנצחים או מפסידים במשחק. פונקציית הערכה בסיסית בשחמט זה לתת ציון לכל כלי לפי החוזק שלו ואז לסכום את כל הכלים שיש על הלוח וכך להעריך האם אתה מוביל או לא. עכשיו אנחנו יכולים לרדת בעץ רק כמה דרגות ולקבל את הדרך למצב עם המוערך בצורה הטובה ביותר באותה דרגה.</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הבעיה שלפעמים הפונקציות האלה יכולות להיות מטעות. לפעמים במשחקים שווה להקריב כלים בטווח הקצר בשביל יתרון או אפילו ניצחון בטווח הארוך לכן צריך לבנות פונקציית הערכה טובה שיודעת להתחשב גם בתבניות במשחק וזה משימה קשה בפני עצמה.</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נשים לב שאפשר להשתמש בהערכה הזאת כדי למיין את המהלכים באלגוריתם אלפא בטא וכך להגדיל את הסיכוי שהמהלכים הטובים יהיו קודם.</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בנוסף, איך נדע כמה דרגות לרדת בעץ? לא נרצה לרדת מספר קבוע של דרגות כי לפעמים המצב קשה מאוד ולרדת 10 דרגות זה מאוד קשה ואפילו בלתי אפשרי ולפעמים המצב פשוט ולרדת 10 דרגות יכול להיות קל מדי והיינו יכולים להספיק לרדת יותר בזמן סביר.</a:t>
            </a:r>
            <a:endParaRPr lang="en-US" sz="1200" kern="1200" dirty="0">
              <a:solidFill>
                <a:schemeClr val="tx1"/>
              </a:solidFill>
              <a:effectLst/>
              <a:latin typeface="+mn-lt"/>
              <a:ea typeface="+mn-ea"/>
              <a:cs typeface="+mn-cs"/>
            </a:endParaRPr>
          </a:p>
          <a:p>
            <a:pPr algn="r"/>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15</a:t>
            </a:fld>
            <a:endParaRPr lang="en-US"/>
          </a:p>
        </p:txBody>
      </p:sp>
    </p:spTree>
    <p:extLst>
      <p:ext uri="{BB962C8B-B14F-4D97-AF65-F5344CB8AC3E}">
        <p14:creationId xmlns:p14="http://schemas.microsoft.com/office/powerpoint/2010/main" val="1416912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קיימת קבוצה של אלגוריתמים שנקראת </a:t>
                </a:r>
                <a:r>
                  <a:rPr lang="en-US" sz="1200" kern="1200" dirty="0">
                    <a:solidFill>
                      <a:schemeClr val="tx1"/>
                    </a:solidFill>
                    <a:effectLst/>
                    <a:latin typeface="+mn-lt"/>
                    <a:ea typeface="+mn-ea"/>
                    <a:cs typeface="+mn-cs"/>
                  </a:rPr>
                  <a:t>any time algorithms</a:t>
                </a:r>
                <a:r>
                  <a:rPr lang="he-IL" sz="1200" kern="1200" dirty="0">
                    <a:solidFill>
                      <a:schemeClr val="tx1"/>
                    </a:solidFill>
                    <a:effectLst/>
                    <a:latin typeface="+mn-lt"/>
                    <a:ea typeface="+mn-ea"/>
                    <a:cs typeface="+mn-cs"/>
                  </a:rPr>
                  <a:t> שזה בעצם אלגורתמים שיודעים להחזיר תשובה  עבור כל הגבלת זמן שתינתן להם. פשוט ככל שהם רצים יותר זמן התשובה שלהם תיהיה טובה יותר, נכונה יותר וקרובה יותר לתשובה האמיתית וככל שיהיה להם פחות זמן הקירוב יהיה פחות טוב.</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עכשיו ננסה ללהפוך את מיני מקס לאלגוריתם כזה. נשים לב לטבלה פה שמראה את כמות המשחקים השונים האפשריים לפי כמו מהלכים בשחמט. אפשר לראות איך המספרים גדלים בצורה מהירה בגלל הגדילה האקספוננציאלית. אבל יש פה פרט מאוד מעניין.</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אפשר לראות ש</a:t>
                </a:r>
                <a:r>
                  <a:rPr lang="en-US" sz="1200" kern="1200" dirty="0">
                    <a:solidFill>
                      <a:schemeClr val="tx1"/>
                    </a:solidFill>
                    <a:effectLst/>
                    <a:latin typeface="+mn-lt"/>
                    <a:ea typeface="+mn-ea"/>
                    <a:cs typeface="+mn-cs"/>
                  </a:rPr>
                  <a:t>400+20</a:t>
                </a:r>
                <a:r>
                  <a:rPr lang="he-IL" sz="1200" kern="1200" dirty="0">
                    <a:solidFill>
                      <a:schemeClr val="tx1"/>
                    </a:solidFill>
                    <a:effectLst/>
                    <a:latin typeface="+mn-lt"/>
                    <a:ea typeface="+mn-ea"/>
                    <a:cs typeface="+mn-cs"/>
                  </a:rPr>
                  <a:t> משמעותית קטן מ8900 וגם 8900+400+20 משמעותית קטם מ200 אלף וכך הלאה והלאה.</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נניח שהגבלה של 10 שניות אני בודאות יכול לחשב 5 תורות קדימה אבל כנראה לא 6. האם כדאי לי לנסות להסתכן ולחשב את 6? בואו נראה מה יקרה אם ננסה לחשב את כל הדרגות ברצף עד שיגידו לי לעצור.</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[להראות הוכחה שחישוב כל הדרגות עד</a:t>
                </a:r>
                <a:r>
                  <a:rPr lang="en-US" sz="1200" kern="1200" dirty="0">
                    <a:solidFill>
                      <a:schemeClr val="tx1"/>
                    </a:solidFill>
                    <a:effectLst/>
                    <a:latin typeface="+mn-lt"/>
                    <a:ea typeface="+mn-ea"/>
                    <a:cs typeface="+mn-cs"/>
                  </a:rPr>
                  <a:t> d</a:t>
                </a:r>
                <a:r>
                  <a:rPr lang="he-IL" sz="1200" kern="1200" dirty="0">
                    <a:solidFill>
                      <a:schemeClr val="tx1"/>
                    </a:solidFill>
                    <a:effectLst/>
                    <a:latin typeface="+mn-lt"/>
                    <a:ea typeface="+mn-ea"/>
                    <a:cs typeface="+mn-cs"/>
                  </a:rPr>
                  <a:t> לא משמעותי ביחס לחישוב </a:t>
                </a:r>
                <a:r>
                  <a:rPr lang="en-US" sz="1200" kern="1200" dirty="0">
                    <a:solidFill>
                      <a:schemeClr val="tx1"/>
                    </a:solidFill>
                    <a:effectLst/>
                    <a:latin typeface="+mn-lt"/>
                    <a:ea typeface="+mn-ea"/>
                    <a:cs typeface="+mn-cs"/>
                  </a:rPr>
                  <a:t>d</a:t>
                </a:r>
                <a:r>
                  <a:rPr lang="he-IL"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16</a:t>
            </a:fld>
            <a:endParaRPr lang="en-US"/>
          </a:p>
        </p:txBody>
      </p:sp>
    </p:spTree>
    <p:extLst>
      <p:ext uri="{BB962C8B-B14F-4D97-AF65-F5344CB8AC3E}">
        <p14:creationId xmlns:p14="http://schemas.microsoft.com/office/powerpoint/2010/main" val="1421789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שון הראה לכם אלגוריתם לבחירת הפעולה האופטימאלית בסביבת "משחק סכום אפס", האלגוריתם אקפונציאלי אך בעזרת שיפורים כמו אלפה-בטה ניתן להוציא ממנו תוצאות לא רעות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אף אל פי זאת, במשחקים מרובי אפשרויות, גם השיפורם הללו לא מספיקים כדי להיות ממש טובים...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לפני שנמשיך, מי יודע מה יקרה אם אתן ל2 שחקני מינימקס לשחק פעמיים ברצף?</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בהינתן שניתן להם את אותם הפרמטרים (כח חישוב)</a:t>
            </a:r>
            <a:r>
              <a:rPr lang="en-US" sz="1200" b="0" dirty="0">
                <a:ln w="19050">
                  <a:solidFill>
                    <a:schemeClr val="tx1"/>
                  </a:solidFill>
                </a:ln>
                <a:solidFill>
                  <a:schemeClr val="bg1"/>
                </a:solidFill>
              </a:rPr>
              <a:t> </a:t>
            </a:r>
            <a:r>
              <a:rPr lang="he-IL" sz="1200" b="0" dirty="0">
                <a:ln w="19050">
                  <a:solidFill>
                    <a:schemeClr val="tx1"/>
                  </a:solidFill>
                </a:ln>
                <a:solidFill>
                  <a:schemeClr val="bg1"/>
                </a:solidFill>
              </a:rPr>
              <a:t>ב2 הפעמים, אנחנו נקבל את אותו המשחק בדיוק</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למה?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האלגוריתם דטרמיניסטי!</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אך האם בעיה שאנחנו רוצים לפתור היא דטרמיניסטית?,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יודעים מה, לפני שנענה על זה – אשאל אתכם שאלה נוספת?, האם הייקום שלנו דטרמינסטי?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אז איינשטיין חשב שלא, הוא חשב שכל דבר ביקום ניתן לחיזוי/להסבר (אולי אנחנו לא יודעים כיצד לחזות, אבל קיים הסבר כל דבר)</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לעומתו, שני פיסיקאים חשובים אחרים הייזנברג  וניל בהור, מאבות תורת הקוונטים דווקא טענו שהיקום הוא לא דטרמינסטי, למעשה הם הוכיחו שהמרכיבים המזעריים של היקום מתנהגים בצורה רנדומלית שאינה ניתן לצפייה (עקרון האי-ודאות).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אך האם כל זה משנה לנו?</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למעשה, גם העולם היה דטרמינסטי, יש כל כך הרבה משתנים שאיננו מודעים להם כך שעדיין אנחנו צריכים לקחת החלטות בצורה לא דטרמינסטית.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ln w="19050">
                  <a:solidFill>
                    <a:schemeClr val="tx1"/>
                  </a:solidFill>
                </a:ln>
                <a:solidFill>
                  <a:schemeClr val="bg1"/>
                </a:solidFill>
              </a:rPr>
              <a:t>עכשיו אנחנו נציג לכם כמה שיטות להסתדר בעולם שאינו דטרמינסטי כלל או שכמו השחמט והגו, הוא דטרמינסטי תיאורטית אך בפועל אין אנו יכולים לחשב את ההשלכות של כל פעולה שנעשה.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ln w="19050">
                <a:solidFill>
                  <a:schemeClr val="tx1"/>
                </a:solidFill>
              </a:ln>
              <a:solidFill>
                <a:schemeClr val="bg1"/>
              </a:solidFil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dirty="0">
                <a:ln w="19050">
                  <a:solidFill>
                    <a:schemeClr val="tx1"/>
                  </a:solidFill>
                </a:ln>
                <a:solidFill>
                  <a:schemeClr val="bg1"/>
                </a:solidFill>
              </a:rPr>
              <a:t>The fact that we never have complete knowledge of the world suggest that we might as well threat it as unpredictable</a:t>
            </a:r>
            <a:endParaRPr lang="en-US" sz="1400" b="0" dirty="0">
              <a:ln>
                <a:solidFill>
                  <a:schemeClr val="tx1"/>
                </a:solidFill>
              </a:ln>
              <a:solidFill>
                <a:schemeClr val="bg1"/>
              </a:solidFill>
            </a:endParaRPr>
          </a:p>
          <a:p>
            <a:pPr algn="r" rtl="1"/>
            <a:endParaRPr lang="en-US" dirty="0"/>
          </a:p>
          <a:p>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17</a:t>
            </a:fld>
            <a:endParaRPr lang="en-US"/>
          </a:p>
        </p:txBody>
      </p:sp>
    </p:spTree>
    <p:extLst>
      <p:ext uri="{BB962C8B-B14F-4D97-AF65-F5344CB8AC3E}">
        <p14:creationId xmlns:p14="http://schemas.microsoft.com/office/powerpoint/2010/main" val="1953409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להסתכל על ההחלטה שלנו כבחירת הפעולה שתוביל אותנו למצב הבא מתוך מגוון הפעולות האפשריות</a:t>
            </a:r>
          </a:p>
          <a:p>
            <a:pPr algn="r" rtl="1"/>
            <a:endParaRPr lang="he-IL" dirty="0"/>
          </a:p>
          <a:p>
            <a:pPr algn="r" rtl="1"/>
            <a:r>
              <a:rPr lang="he-IL" dirty="0"/>
              <a:t>כלומר עלינו לדעת באיזה פעולה לבחור כך שנמקסם את הרווח שלנו</a:t>
            </a:r>
          </a:p>
          <a:p>
            <a:pPr algn="r" rtl="1"/>
            <a:endParaRPr lang="he-IL" dirty="0"/>
          </a:p>
          <a:p>
            <a:pPr algn="r" rtl="1"/>
            <a:r>
              <a:rPr lang="he-IL" dirty="0"/>
              <a:t>בשביל לעשות זאת עלינו ראשית למצוא דרך להעריך מי מהצבים האפשריים יותר טוב לנו, מי יועיל לנו בתווך הרחוק</a:t>
            </a:r>
          </a:p>
          <a:p>
            <a:pPr algn="r" rtl="1"/>
            <a:endParaRPr lang="he-IL" dirty="0"/>
          </a:p>
          <a:p>
            <a:pPr algn="r" rtl="1"/>
            <a:r>
              <a:rPr lang="he-IL" dirty="0"/>
              <a:t>בעולם לא דטרמינסטי אנחנו לעולם לא נדע בוודאות באיזה מצב יותר טוב, אך נרצה למצוא דרך לקבוע כמה אנחנו בוטחים בערכה שלנו</a:t>
            </a:r>
          </a:p>
          <a:p>
            <a:pPr algn="r" rtl="1"/>
            <a:endParaRPr lang="he-IL" dirty="0"/>
          </a:p>
          <a:p>
            <a:pPr algn="r" rtl="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next state is better? S1 or S2)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(immediate vs long term reward)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(lead to stochastic methods)</a:t>
            </a:r>
          </a:p>
          <a:p>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18</a:t>
            </a:fld>
            <a:endParaRPr lang="en-US"/>
          </a:p>
        </p:txBody>
      </p:sp>
    </p:spTree>
    <p:extLst>
      <p:ext uri="{BB962C8B-B14F-4D97-AF65-F5344CB8AC3E}">
        <p14:creationId xmlns:p14="http://schemas.microsoft.com/office/powerpoint/2010/main" val="1708342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אלו המטרות שעלינו להשיג</a:t>
            </a:r>
            <a:r>
              <a:rPr lang="en-US"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מטרת העל שלנו היא למצוא שיטה שבאמצעותה נוכל לבחור איזה פעולה כדאי לקחת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תוך התחשבות בעובדה שהבעיה שלנו לא דטרמינסטית ואנחנו לא יכולים לדעת בוודאות את ההשלכות של כל אחת מהבחירות שלנו.</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בשביל להשיג מטרה זו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ראשית אציג כלי שבאמצעותו נוכל להעריך מה השווי של כל מצב, בהתחשב ברווח העתידי שאנחנו מצים לקבל ממנו.</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מפני שהערכה שלנו לא דטרמנסטית  היא לא מדוייקת ויכולה להיות קרובה יותר או קרובה פחות לשווי האמיתי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לכן אראה דרך דרכה נוכל להעריך כמה אנחנו "בטוחים" בציון שנתנו</a:t>
            </a:r>
            <a:r>
              <a:rPr lang="en-US" dirty="0"/>
              <a:t> </a:t>
            </a:r>
            <a:r>
              <a:rPr lang="he-IL" dirty="0"/>
              <a:t>(כלומר כמה לדעתינו הציון האמיתי קרוב לציון שהערכנו)</a:t>
            </a:r>
          </a:p>
        </p:txBody>
      </p:sp>
      <p:sp>
        <p:nvSpPr>
          <p:cNvPr id="4" name="Slide Number Placeholder 3"/>
          <p:cNvSpPr>
            <a:spLocks noGrp="1"/>
          </p:cNvSpPr>
          <p:nvPr>
            <p:ph type="sldNum" sz="quarter" idx="5"/>
          </p:nvPr>
        </p:nvSpPr>
        <p:spPr/>
        <p:txBody>
          <a:bodyPr/>
          <a:lstStyle/>
          <a:p>
            <a:fld id="{0CEF6958-0C92-4D44-A07E-92E6490AFD04}" type="slidenum">
              <a:rPr lang="en-US" smtClean="0"/>
              <a:t>19</a:t>
            </a:fld>
            <a:endParaRPr lang="en-US"/>
          </a:p>
        </p:txBody>
      </p:sp>
    </p:spTree>
    <p:extLst>
      <p:ext uri="{BB962C8B-B14F-4D97-AF65-F5344CB8AC3E}">
        <p14:creationId xmlns:p14="http://schemas.microsoft.com/office/powerpoint/2010/main" val="3321545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שנות ה40 – אולם – פרויקט מנהטן - סוליטר...</a:t>
            </a:r>
          </a:p>
          <a:p>
            <a:pPr algn="r" rtl="1"/>
            <a:endParaRPr lang="he-IL" dirty="0"/>
          </a:p>
          <a:p>
            <a:pPr algn="r" rtl="1"/>
            <a:r>
              <a:rPr lang="he-IL" dirty="0"/>
              <a:t>אני הולך להציג לכם שיטה מאוד מוכרת ופולארית שעוזרת לפתור בעיות בעולם לא דטרמינסטי</a:t>
            </a:r>
          </a:p>
          <a:p>
            <a:pPr algn="r" rtl="1"/>
            <a:r>
              <a:rPr lang="he-IL" dirty="0"/>
              <a:t>בעיות שקשה או לא אפשרי לפתור בצורה אנלטית</a:t>
            </a:r>
          </a:p>
          <a:p>
            <a:pPr algn="r" rtl="1"/>
            <a:endParaRPr lang="he-IL" dirty="0"/>
          </a:p>
          <a:p>
            <a:pPr algn="r" rtl="1"/>
            <a:r>
              <a:rPr lang="he-IL" dirty="0"/>
              <a:t>השיטה נולדה בשנות ה40 ע"י המתמטיקאי והפסיקאי סטאניסלאו אולם (</a:t>
            </a:r>
            <a:r>
              <a:rPr lang="en-US" dirty="0"/>
              <a:t>Stanislaw </a:t>
            </a:r>
            <a:r>
              <a:rPr lang="en-US" dirty="0" err="1"/>
              <a:t>Ulam</a:t>
            </a:r>
            <a:r>
              <a:rPr lang="he-IL" dirty="0"/>
              <a:t>)  שנודע בעקבות העבודה שלו בפרויקט מנהטן (פצצת האטום האמריקנית)</a:t>
            </a:r>
          </a:p>
          <a:p>
            <a:pPr algn="r" rtl="1"/>
            <a:r>
              <a:rPr lang="he-IL" dirty="0"/>
              <a:t>המתמטיקאי ניסה לחשב בצורה אנטליות את ההסתברות שהוא ינצח בסוליטר, לאחר שהוא כשל לבצע את החישוב בצורה קומבינטורית הוא פנה לחברים שלו (שכפי שאתם מעריכים היו מדענים מהשורה הראשונה) וביקש מהם לבצע ניסוי שבו יבצעו סימולצות של המשחק סוליטר מספר רב של פעמים (בעזרת מחשב), ולעקוב אחר מספר המשחקים שיצאו מוצלחים יחסית לכל הניסויים שבוצעו.</a:t>
            </a:r>
          </a:p>
          <a:p>
            <a:pPr algn="r" rtl="1"/>
            <a:r>
              <a:rPr lang="he-IL" dirty="0"/>
              <a:t>כך באמצעות הסימולטור שביצעה מספר רב של משחקים רנדומליים, הוא הצליח לחשב את ההסתברות, אומנם לא בדיוק אנליטי אך בצורה מאוד קרובה.</a:t>
            </a:r>
          </a:p>
          <a:p>
            <a:pPr algn="r" rtl="1"/>
            <a:endParaRPr lang="he-IL" dirty="0"/>
          </a:p>
        </p:txBody>
      </p:sp>
      <p:sp>
        <p:nvSpPr>
          <p:cNvPr id="4" name="Slide Number Placeholder 3"/>
          <p:cNvSpPr>
            <a:spLocks noGrp="1"/>
          </p:cNvSpPr>
          <p:nvPr>
            <p:ph type="sldNum" sz="quarter" idx="5"/>
          </p:nvPr>
        </p:nvSpPr>
        <p:spPr/>
        <p:txBody>
          <a:bodyPr/>
          <a:lstStyle/>
          <a:p>
            <a:fld id="{0CEF6958-0C92-4D44-A07E-92E6490AFD04}" type="slidenum">
              <a:rPr lang="en-US" smtClean="0"/>
              <a:t>20</a:t>
            </a:fld>
            <a:endParaRPr lang="en-US"/>
          </a:p>
        </p:txBody>
      </p:sp>
    </p:spTree>
    <p:extLst>
      <p:ext uri="{BB962C8B-B14F-4D97-AF65-F5344CB8AC3E}">
        <p14:creationId xmlns:p14="http://schemas.microsoft.com/office/powerpoint/2010/main" val="398964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r>
              <a:rPr lang="he-IL" sz="1200" kern="1200" dirty="0">
                <a:solidFill>
                  <a:schemeClr val="tx1"/>
                </a:solidFill>
                <a:effectLst/>
                <a:latin typeface="+mn-lt"/>
                <a:ea typeface="+mn-ea"/>
                <a:cs typeface="+mn-cs"/>
              </a:rPr>
              <a:t>אז בואו נחזור בקצרה על דברים שראינו בכיתה בשבועות האחרונים לפני שאנחנו מתחילים בנושא שלנו.</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הייתה את ההרצאה של מיכאל שדיבר איתנו על עצי החלטה, רשתות נוירונים וההבדל שביניהם ולרוב משתמשים בכלים האלה בשביל דברים כמו </a:t>
            </a:r>
            <a:r>
              <a:rPr lang="en-US" sz="1200" kern="1200" dirty="0">
                <a:solidFill>
                  <a:schemeClr val="tx1"/>
                </a:solidFill>
                <a:effectLst/>
                <a:latin typeface="+mn-lt"/>
                <a:ea typeface="+mn-ea"/>
                <a:cs typeface="+mn-cs"/>
              </a:rPr>
              <a:t>clustering &amp; classification</a:t>
            </a:r>
            <a:r>
              <a:rPr lang="he-IL" sz="1200" kern="1200" dirty="0">
                <a:solidFill>
                  <a:schemeClr val="tx1"/>
                </a:solidFill>
                <a:effectLst/>
                <a:latin typeface="+mn-lt"/>
                <a:ea typeface="+mn-ea"/>
                <a:cs typeface="+mn-cs"/>
              </a:rPr>
              <a:t> לתמונות לדוגמא. זה נופל תחת ההגדרה של </a:t>
            </a:r>
            <a:r>
              <a:rPr lang="en-US" sz="1200" kern="1200" dirty="0">
                <a:solidFill>
                  <a:schemeClr val="tx1"/>
                </a:solidFill>
                <a:effectLst/>
                <a:latin typeface="+mn-lt"/>
                <a:ea typeface="+mn-ea"/>
                <a:cs typeface="+mn-cs"/>
              </a:rPr>
              <a:t>categorization</a:t>
            </a:r>
            <a:r>
              <a:rPr lang="he-IL"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הייתה גם את ההרצאה של מארק ועומרי(?) שדיברו על </a:t>
            </a:r>
            <a:r>
              <a:rPr lang="en-US" sz="1200" kern="1200" dirty="0">
                <a:solidFill>
                  <a:schemeClr val="tx1"/>
                </a:solidFill>
                <a:effectLst/>
                <a:latin typeface="+mn-lt"/>
                <a:ea typeface="+mn-ea"/>
                <a:cs typeface="+mn-cs"/>
              </a:rPr>
              <a:t>Reinforcement learning</a:t>
            </a:r>
            <a:r>
              <a:rPr lang="he-IL" sz="1200" kern="1200" dirty="0">
                <a:solidFill>
                  <a:schemeClr val="tx1"/>
                </a:solidFill>
                <a:effectLst/>
                <a:latin typeface="+mn-lt"/>
                <a:ea typeface="+mn-ea"/>
                <a:cs typeface="+mn-cs"/>
              </a:rPr>
              <a:t> והביאו דוגמא של אלגורתמים שיכולים לעזור לבן לעבור מן מסלול מכשולים בלי ליפול לבור וזה בעצם בעיית אופטימיזציה. איך אני מוצא את המסלול המהיר ביותר / היעיל ביותר להגיע מההתחלה לסוף בשלום.</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אנחנו רוצים לדבר על תת-קטגוריה של בעיות אופטימזציה בשילוב עם תורת המשחקים. ששם המטרה היא גם קבלת ההחלטה הטובה ביותר או היעילה ביותר, אבל בסיטואציה שיש בא מספר משתתפים או שחקנים בעלי מטרות שונות.</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28252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dirty="0"/>
                  <a:t>אז איך עושים סימולציית מונטה קרלו? </a:t>
                </a:r>
              </a:p>
              <a:p>
                <a:pPr algn="r" rtl="1"/>
                <a:r>
                  <a:rPr lang="he-IL" sz="1200" dirty="0"/>
                  <a:t>למעשה זה פשוט בהרבה ממה שזה נשמע</a:t>
                </a:r>
              </a:p>
              <a:p>
                <a:pPr algn="r" rtl="1"/>
                <a:endParaRPr lang="en-US" sz="1200" dirty="0"/>
              </a:p>
              <a:p>
                <a:pPr algn="r" rtl="1"/>
                <a:r>
                  <a:rPr lang="he-IL" sz="1200" dirty="0"/>
                  <a:t>אלגורתמי מונטה קרלו פשוט עושים שימוש בכלים סטאטסטיים בסיסיים.</a:t>
                </a:r>
              </a:p>
              <a:p>
                <a:pPr algn="r" rtl="1"/>
                <a:r>
                  <a:rPr lang="he-IL" sz="1200" dirty="0"/>
                  <a:t>כל מה שאתם צריכים לעשות זה לקבוע מי האכלוסייה שאתם רוצים לבצע עליה חישוב, למשל בסוליטר האוכלוסייה הייתה כל משחקי הסוליטר האפשריים (מספר עצום)</a:t>
                </a:r>
              </a:p>
              <a:p>
                <a:pPr algn="r" rtl="1"/>
                <a:r>
                  <a:rPr lang="he-IL" sz="1200" dirty="0"/>
                  <a:t>מתוך האוכלוסיה עליכם לדגום קבוצה רנדומלית של פריטים (דוגמאות) </a:t>
                </a:r>
              </a:p>
              <a:p>
                <a:pPr algn="r" rtl="1"/>
                <a:endParaRPr lang="he-IL" sz="1200" dirty="0"/>
              </a:p>
              <a:p>
                <a:pPr algn="r" rtl="1"/>
                <a:r>
                  <a:rPr lang="he-IL" sz="1200" dirty="0"/>
                  <a:t>וניתן לצפות שהדוגמה שלקחתם תתנהג בצורה קרובה לאוכלוסיה המלאה</a:t>
                </a:r>
              </a:p>
              <a:p>
                <a:pPr algn="r" rtl="1"/>
                <a:endParaRPr lang="he-IL" sz="1200" dirty="0"/>
              </a:p>
              <a:p>
                <a:pPr algn="r" rtl="1"/>
                <a:r>
                  <a:rPr lang="he-IL" sz="1200" dirty="0"/>
                  <a:t>למשל בסוליטר, הם לקחו קבוצת משחקים רנדומליים מתוך כלל המשחקים, אלה המשחקים שהמחשב סימלץ,  באמצעות הקבוצה שנדגמה הם חישבו מה היחס בין מס' הנצחונות למספר ההפסדים ואת התוצאה שהם קיבלו הם השליכו על האוכלוסיה כולה.</a:t>
                </a:r>
              </a:p>
              <a:p>
                <a:pPr algn="r" rtl="1"/>
                <a:r>
                  <a:rPr lang="he-IL" sz="1200" dirty="0"/>
                  <a:t>כלומר הם מניחים שהיחס שהתקבל מהדגימות הוא קרוב מאוד ליחס אמיתי של המשחק.</a:t>
                </a:r>
              </a:p>
              <a:p>
                <a:pPr algn="r" rtl="1"/>
                <a:endParaRPr lang="he-IL" sz="1200" dirty="0"/>
              </a:p>
              <a:p>
                <a:pPr algn="r" rtl="1"/>
                <a:endParaRPr lang="he-IL" sz="1200" dirty="0"/>
              </a:p>
              <a:p>
                <a:pPr algn="r" rtl="1"/>
                <a:r>
                  <a:rPr lang="en-US" sz="1200" dirty="0"/>
                  <a:t>Our idea: the estimated state’s value = the mean of the population’s reward  </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21</a:t>
            </a:fld>
            <a:endParaRPr lang="en-US"/>
          </a:p>
        </p:txBody>
      </p:sp>
    </p:spTree>
    <p:extLst>
      <p:ext uri="{BB962C8B-B14F-4D97-AF65-F5344CB8AC3E}">
        <p14:creationId xmlns:p14="http://schemas.microsoft.com/office/powerpoint/2010/main" val="1890318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בואו נעשה סימולצייה לדוגמה:</a:t>
                </a:r>
              </a:p>
              <a:p>
                <a:pPr marL="0" indent="0" algn="r" rtl="1">
                  <a:buNone/>
                </a:pPr>
                <a:r>
                  <a:rPr lang="he-IL" sz="1200" dirty="0"/>
                  <a:t>מי יודע איך משחקים רולטה בקזינו? (בכל זאת אנחנו במונטה קרלו)</a:t>
                </a:r>
              </a:p>
              <a:p>
                <a:pPr marL="0" indent="0" algn="r" rtl="1">
                  <a:buNone/>
                </a:pPr>
                <a:r>
                  <a:rPr lang="he-IL" sz="1200" dirty="0"/>
                  <a:t>מהמרים על מספר מ 0 -36  ואם יוצא המספר שהימרנו אנחנו מקבלים על כל דולר שהושקע 36 דולר, אם לא הפסדנו את הדולר</a:t>
                </a:r>
              </a:p>
              <a:p>
                <a:pPr marL="0" indent="0" algn="r" rtl="1">
                  <a:buNone/>
                </a:pPr>
                <a:endParaRPr lang="he-IL" sz="1200" dirty="0"/>
              </a:p>
              <a:p>
                <a:pPr marL="0" indent="0" algn="r" rtl="1">
                  <a:buNone/>
                </a:pPr>
                <a:r>
                  <a:rPr lang="he-IL" sz="1200" dirty="0"/>
                  <a:t>מה ההסתברות שיצא ערך כלשהו ברולטה? </a:t>
                </a:r>
              </a:p>
              <a:p>
                <a:pPr marL="0" indent="0" algn="r" rtl="1">
                  <a:buNone/>
                </a:pPr>
                <a:r>
                  <a:rPr lang="he-IL" sz="1200" dirty="0"/>
                  <a:t>(רולטה אירופאית  36 מספרים מ1-36  ועוד אפס אחד – סה"כ 37 מספרים , יחס 1/37 שזה בערך 0.027)</a:t>
                </a:r>
              </a:p>
              <a:p>
                <a:pPr marL="0" indent="0" algn="r" rtl="1">
                  <a:buNone/>
                </a:pPr>
                <a:endParaRPr lang="he-IL" sz="1200" dirty="0"/>
              </a:p>
              <a:p>
                <a:pPr marL="0" indent="0" algn="r" rtl="1">
                  <a:buNone/>
                </a:pPr>
                <a:r>
                  <a:rPr lang="he-IL" sz="1200" dirty="0"/>
                  <a:t>כמובן שזה הסתברות אחידה, גם אם לא היינו יודעים לחשב, אם היינו עושים מספיק ניסויים כאלה היינו מקבלים שכל הספרות התקבלו בערך מספר שווה של פעמים)</a:t>
                </a:r>
              </a:p>
              <a:p>
                <a:pPr marL="0" indent="0" algn="r" rtl="1">
                  <a:buNone/>
                </a:pPr>
                <a:r>
                  <a:rPr lang="he-IL" sz="1200" dirty="0"/>
                  <a:t>-להציג את הגרף-</a:t>
                </a:r>
              </a:p>
              <a:p>
                <a:pPr marL="0" indent="0" algn="r" rtl="1">
                  <a:buNone/>
                </a:pPr>
                <a:endParaRPr lang="he-IL" sz="1200" dirty="0"/>
              </a:p>
              <a:p>
                <a:pPr marL="0" indent="0" algn="r" rtl="1">
                  <a:buNone/>
                </a:pPr>
                <a:r>
                  <a:rPr lang="he-IL" sz="1200" dirty="0"/>
                  <a:t>נניח ואנחנו הקיזנו, מה אחוז הרווח שלנו מהמשחק?</a:t>
                </a:r>
              </a:p>
              <a:p>
                <a:pPr marL="0" indent="0" algn="r" rtl="1">
                  <a:buNone/>
                </a:pPr>
                <a:r>
                  <a:rPr lang="he-IL" sz="1200" dirty="0"/>
                  <a:t>את הקיזנו מעניים מה קורה בממוצע, לא מעניין אותו משחק בודד אלה מה יהיה הרווח עבור הרבה משחקים</a:t>
                </a:r>
              </a:p>
              <a:p>
                <a:pPr marL="0" indent="0" algn="r" rtl="1">
                  <a:buNone/>
                </a:pPr>
                <a:r>
                  <a:rPr lang="he-IL" sz="1200" dirty="0"/>
                  <a:t>בגלל שיש יחס של 1:36 כאשר מרוויחים, אמנם 1:37 סיכויים להרווח, ניתן לחשב בקלות מה יהיה הרווח של הקיזנו (תוחלת הרווח) </a:t>
                </a:r>
              </a:p>
              <a:p>
                <a:pPr marL="0" indent="0" algn="r" rtl="1">
                  <a:buNone/>
                </a:pPr>
                <a:r>
                  <a:rPr lang="he-IL" sz="1200" dirty="0"/>
                  <a:t>אך אם אתם לא זוכרים או לא יודעים את החישוב, איך ניתן לבדוק זאת באמצעות מונטה קרלו?</a:t>
                </a:r>
              </a:p>
              <a:p>
                <a:pPr marL="0" indent="0" algn="r" rtl="1">
                  <a:buNone/>
                </a:pPr>
                <a:endParaRPr lang="he-IL" sz="1200" dirty="0"/>
              </a:p>
              <a:p>
                <a:pPr marL="0" indent="0" algn="r" rtl="1">
                  <a:buNone/>
                </a:pPr>
                <a:r>
                  <a:rPr lang="he-IL" sz="1200" dirty="0"/>
                  <a:t>פשוט נעשה סימולציה של הרבה משחקי רולטה ונראה מה קורה</a:t>
                </a:r>
              </a:p>
              <a:p>
                <a:pPr marL="0" indent="0" algn="r" rtl="1">
                  <a:buNone/>
                </a:pPr>
                <a:r>
                  <a:rPr lang="he-IL" sz="1200" dirty="0"/>
                  <a:t>זה בדיוק מה שעשינו</a:t>
                </a:r>
              </a:p>
              <a:p>
                <a:pPr marL="0" indent="0" algn="r" rtl="1">
                  <a:buNone/>
                </a:pPr>
                <a:endParaRPr lang="he-IL" sz="1200" dirty="0"/>
              </a:p>
              <a:p>
                <a:pPr marL="0" indent="0" algn="r" rtl="1">
                  <a:buNone/>
                </a:pPr>
                <a:r>
                  <a:rPr lang="he-IL" sz="1200" dirty="0"/>
                  <a:t>(רולטה אמריקאית – הפסד 5.26% 2/38 – רולטה אירופאית 2.7%  1/37)</a:t>
                </a:r>
              </a:p>
              <a:p>
                <a:pPr marL="0" indent="0" algn="r" rtl="1">
                  <a:buNone/>
                </a:pPr>
                <a:endParaRPr lang="he-IL" sz="1200" dirty="0"/>
              </a:p>
              <a:p>
                <a:pPr marL="0" indent="0" algn="r" rtl="1">
                  <a:buNone/>
                </a:pPr>
                <a:r>
                  <a:rPr lang="he-IL" sz="1200" dirty="0"/>
                  <a:t>-- לבקש משון הלבורנט להציג את הקוד?--</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22</a:t>
            </a:fld>
            <a:endParaRPr lang="en-US"/>
          </a:p>
        </p:txBody>
      </p:sp>
    </p:spTree>
    <p:extLst>
      <p:ext uri="{BB962C8B-B14F-4D97-AF65-F5344CB8AC3E}">
        <p14:creationId xmlns:p14="http://schemas.microsoft.com/office/powerpoint/2010/main" val="2863605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למה זה עובד?</a:t>
                </a:r>
              </a:p>
              <a:p>
                <a:pPr marL="0" indent="0" algn="r" rtl="1">
                  <a:buNone/>
                </a:pPr>
                <a:r>
                  <a:rPr lang="he-IL" sz="1200" dirty="0"/>
                  <a:t>שיטת מונטה קרלו עושה שימוש בחוק הכי מוכר בסטאטיסטיקה, חוק המספרים הגדולים:</a:t>
                </a:r>
              </a:p>
              <a:p>
                <a:pPr marL="0" indent="0" algn="r" rtl="1">
                  <a:buNone/>
                </a:pPr>
                <a:endParaRPr lang="he-IL" sz="1200" dirty="0"/>
              </a:p>
              <a:p>
                <a:pPr marL="0" indent="0" algn="r" rtl="1">
                  <a:buNone/>
                </a:pPr>
                <a:r>
                  <a:rPr lang="he-IL" sz="1200" dirty="0"/>
                  <a:t>הממוצע של מדגם גדול יהיה קרוב לממוצע של האוכלוסיה הנדגמת, ויתקרב אליו יותר ויותר ככל שנגדיל את המדגם</a:t>
                </a:r>
              </a:p>
              <a:p>
                <a:pPr marL="0" indent="0" algn="r" rtl="1">
                  <a:buNone/>
                </a:pPr>
                <a:endParaRPr lang="he-IL" sz="1200" dirty="0"/>
              </a:p>
              <a:p>
                <a:pPr marL="0" indent="0" algn="r" rtl="1">
                  <a:buNone/>
                </a:pPr>
                <a:r>
                  <a:rPr lang="he-IL" sz="1200" dirty="0"/>
                  <a:t>קל לראות ולהבין שאם גודל המדגם שלנו שואף לאינסוף (גודל האוכלוסיה) המומצע שלו יהיה זהה לממוצע של האוכלוסייה</a:t>
                </a:r>
              </a:p>
              <a:p>
                <a:pPr marL="0" indent="0" algn="r" rtl="1">
                  <a:buNone/>
                </a:pPr>
                <a:endParaRPr lang="he-IL" sz="1200" dirty="0"/>
              </a:p>
              <a:p>
                <a:pPr marL="0" indent="0" algn="r" rtl="1">
                  <a:buNone/>
                </a:pPr>
                <a:endParaRPr lang="he-IL" sz="1200" dirty="0"/>
              </a:p>
              <a:p>
                <a:pPr marL="0" indent="0" algn="r" rtl="1">
                  <a:buNone/>
                </a:pPr>
                <a:r>
                  <a:rPr lang="en-US" sz="1200" dirty="0"/>
                  <a:t>How many examples we need? How can we estimate how close we are to the real value (</a:t>
                </a:r>
                <a14:m>
                  <m:oMath xmlns:m="http://schemas.openxmlformats.org/officeDocument/2006/math">
                    <m:r>
                      <a:rPr lang="en-US" sz="1200" b="0" i="1" smtClean="0">
                        <a:latin typeface="Cambria Math" panose="02040503050406030204" pitchFamily="18" charset="0"/>
                        <a:ea typeface="Cambria Math" panose="02040503050406030204" pitchFamily="18" charset="0"/>
                      </a:rPr>
                      <m:t>𝜇</m:t>
                    </m:r>
                  </m:oMath>
                </a14:m>
                <a:r>
                  <a:rPr lang="en-US" sz="1200" dirty="0"/>
                  <a:t>)?</a:t>
                </a:r>
                <a:endParaRPr lang="he-IL" sz="1200" dirty="0"/>
              </a:p>
              <a:p>
                <a:pPr marL="0" indent="0" algn="r" rtl="1">
                  <a:buNone/>
                </a:pPr>
                <a:endParaRPr lang="he-IL"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23</a:t>
            </a:fld>
            <a:endParaRPr lang="en-US"/>
          </a:p>
        </p:txBody>
      </p:sp>
    </p:spTree>
    <p:extLst>
      <p:ext uri="{BB962C8B-B14F-4D97-AF65-F5344CB8AC3E}">
        <p14:creationId xmlns:p14="http://schemas.microsoft.com/office/powerpoint/2010/main" val="976459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אלגורתמי מונטה-קרלו שימושיים מאוד, כמעט בכל תחום, החל </a:t>
                </a:r>
              </a:p>
              <a:p>
                <a:pPr marL="0" indent="0" algn="r" rtl="1">
                  <a:buNone/>
                </a:pPr>
                <a:r>
                  <a:rPr lang="he-IL" sz="1200" dirty="0"/>
                  <a:t>מכלכלה (תנועות של מניות)</a:t>
                </a:r>
                <a:r>
                  <a:rPr lang="en-US" sz="1200" dirty="0"/>
                  <a:t> </a:t>
                </a:r>
                <a:endParaRPr lang="he-IL" sz="1200" dirty="0"/>
              </a:p>
              <a:p>
                <a:pPr marL="0" indent="0" algn="r" rtl="1">
                  <a:buNone/>
                </a:pPr>
                <a:r>
                  <a:rPr lang="he-IL" sz="1200" dirty="0"/>
                  <a:t>פיסיקה (תנועות של חלקיקים וניטורונים)</a:t>
                </a:r>
              </a:p>
              <a:p>
                <a:pPr marL="0" indent="0" algn="r" rtl="1">
                  <a:buNone/>
                </a:pPr>
                <a:r>
                  <a:rPr lang="he-IL" sz="1200" dirty="0"/>
                  <a:t>בעיות קומבינטרויות קשות לפתירה אנליטית</a:t>
                </a:r>
              </a:p>
              <a:p>
                <a:pPr marL="0" indent="0" algn="r" rtl="1">
                  <a:buNone/>
                </a:pPr>
                <a:r>
                  <a:rPr lang="he-IL" sz="1200" dirty="0"/>
                  <a:t>מתמטיקה – חישוב אינגרלים, ואולי הדוגמה הדוגמה המוכרת ביותר, חישוב הערך של פאי  </a:t>
                </a:r>
                <a:r>
                  <a:rPr lang="en-US" sz="1200" dirty="0"/>
                  <a:t>T</a:t>
                </a:r>
                <a:r>
                  <a:rPr lang="he-IL" sz="1200" dirty="0"/>
                  <a:t>*</a:t>
                </a:r>
                <a:r>
                  <a:rPr lang="en-US" sz="1200" dirty="0"/>
                  <a:t>R</a:t>
                </a:r>
                <a:r>
                  <a:rPr lang="he-IL" sz="1200" dirty="0"/>
                  <a:t> ריבוע</a:t>
                </a:r>
              </a:p>
              <a:p>
                <a:pPr marL="0" indent="0" algn="r" rtl="1">
                  <a:buNone/>
                </a:pPr>
                <a:endParaRPr lang="he-IL" sz="1200" dirty="0"/>
              </a:p>
              <a:p>
                <a:pPr marL="0" indent="0" algn="r" rtl="1">
                  <a:buNone/>
                </a:pPr>
                <a:r>
                  <a:rPr lang="he-IL" sz="1200" dirty="0"/>
                  <a:t>מישהו מכיר או יכול לחשוב איך ניתן לחשב את פאי באמצעות שיטת מונטה קרלו?</a:t>
                </a:r>
              </a:p>
              <a:p>
                <a:pPr marL="0" indent="0" algn="r" rtl="1">
                  <a:buNone/>
                </a:pPr>
                <a:endParaRPr lang="he-IL" sz="1200" dirty="0"/>
              </a:p>
              <a:p>
                <a:pPr marL="0" indent="0" algn="r" rtl="1">
                  <a:buNone/>
                </a:pPr>
                <a:endParaRPr lang="he-IL" sz="1200" dirty="0"/>
              </a:p>
              <a:p>
                <a:pPr marL="0" indent="0" algn="r" rtl="1">
                  <a:buNone/>
                </a:pPr>
                <a:r>
                  <a:rPr lang="en-US" sz="1200" dirty="0"/>
                  <a:t>RL</a:t>
                </a:r>
                <a:r>
                  <a:rPr lang="he-IL" sz="1200" dirty="0"/>
                  <a:t> - משתמישם בשיטה הזו גם כדי לחשב את ערכי המצבים במודל תהליך החלטה מרקובי (שעליו יסביר לכם מרק אם באלו)</a:t>
                </a:r>
              </a:p>
              <a:p>
                <a:pPr marL="0" indent="0" algn="r" rtl="1">
                  <a:buNone/>
                </a:pPr>
                <a:endParaRPr lang="he-IL" sz="1200" dirty="0"/>
              </a:p>
              <a:p>
                <a:pPr marL="0" indent="0" algn="r" rtl="1">
                  <a:buNone/>
                </a:pPr>
                <a:r>
                  <a:rPr lang="he-IL" sz="1200" dirty="0"/>
                  <a:t>---להציג על הלוח—-</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24</a:t>
            </a:fld>
            <a:endParaRPr lang="en-US"/>
          </a:p>
        </p:txBody>
      </p:sp>
    </p:spTree>
    <p:extLst>
      <p:ext uri="{BB962C8B-B14F-4D97-AF65-F5344CB8AC3E}">
        <p14:creationId xmlns:p14="http://schemas.microsoft.com/office/powerpoint/2010/main" val="724759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אז כיצד אנחנו יכולים לנצל את שיטת מונטה קרלו כדי להחליט ?</a:t>
                </a:r>
              </a:p>
              <a:p>
                <a:pPr marL="0" indent="0" algn="r" rtl="1">
                  <a:buNone/>
                </a:pPr>
                <a:endParaRPr lang="he-IL" sz="1200" dirty="0"/>
              </a:p>
              <a:p>
                <a:pPr marL="0" indent="0" algn="r" rtl="1">
                  <a:buNone/>
                </a:pPr>
                <a:r>
                  <a:rPr lang="he-IL" sz="1200" dirty="0"/>
                  <a:t>נניח והיינו ואנחנו יכולים להציץ לכל התוצאות האפשריות של הבחירה שלנו </a:t>
                </a:r>
              </a:p>
              <a:p>
                <a:pPr marL="0" indent="0" algn="r" rtl="1">
                  <a:buNone/>
                </a:pPr>
                <a:r>
                  <a:rPr lang="he-IL" sz="1200" dirty="0"/>
                  <a:t>-- לחשוף אותן----</a:t>
                </a:r>
              </a:p>
              <a:p>
                <a:pPr marL="0" indent="0" algn="r" rtl="1">
                  <a:buNone/>
                </a:pPr>
                <a:endParaRPr lang="he-IL" sz="1200" dirty="0"/>
              </a:p>
              <a:p>
                <a:pPr marL="0" indent="0" algn="r" rtl="1">
                  <a:buNone/>
                </a:pPr>
                <a:r>
                  <a:rPr lang="he-IL" sz="1200" dirty="0"/>
                  <a:t>באיזה פעולה הייתם בוחרים?</a:t>
                </a:r>
              </a:p>
              <a:p>
                <a:pPr marL="0" indent="0" algn="r" rtl="1">
                  <a:buNone/>
                </a:pPr>
                <a:endParaRPr lang="he-IL" sz="1200" dirty="0"/>
              </a:p>
              <a:p>
                <a:pPr marL="0" indent="0" algn="r" rtl="1">
                  <a:buNone/>
                </a:pPr>
                <a:r>
                  <a:rPr lang="he-IL" sz="1200" dirty="0"/>
                  <a:t>אולי אם אתן לכם עוד מידע תתנו תשובה יותר טובה:</a:t>
                </a:r>
              </a:p>
              <a:p>
                <a:pPr marL="0" indent="0" algn="r" rtl="1">
                  <a:buNone/>
                </a:pPr>
                <a:r>
                  <a:rPr lang="he-IL" sz="1200" dirty="0"/>
                  <a:t>--לחשוף ממוצעי אוכלוסיה---</a:t>
                </a:r>
              </a:p>
              <a:p>
                <a:pPr marL="0" indent="0" algn="r" rtl="1">
                  <a:buNone/>
                </a:pPr>
                <a:endParaRPr lang="he-IL" sz="1200" dirty="0"/>
              </a:p>
              <a:p>
                <a:pPr marL="0" indent="0" algn="r" rtl="1">
                  <a:buNone/>
                </a:pPr>
                <a:r>
                  <a:rPr lang="he-IL" sz="1200" dirty="0"/>
                  <a:t>סביר להניח שהיינו בוחרים ב </a:t>
                </a:r>
                <a:r>
                  <a:rPr lang="en-US" sz="1200" dirty="0"/>
                  <a:t>S</a:t>
                </a:r>
                <a:r>
                  <a:rPr lang="he-IL" sz="1200" dirty="0"/>
                  <a:t>1 מפני שבממוצע הוא מוביל אותנו לתוצאה יותר גבוהה</a:t>
                </a:r>
              </a:p>
              <a:p>
                <a:pPr marL="0" indent="0" algn="r" rtl="1">
                  <a:buNone/>
                </a:pPr>
                <a:endParaRPr lang="he-IL" sz="1200" dirty="0"/>
              </a:p>
              <a:p>
                <a:pPr marL="0" indent="0" algn="r" rtl="1">
                  <a:buNone/>
                </a:pPr>
                <a:r>
                  <a:rPr lang="he-IL" sz="1200" dirty="0"/>
                  <a:t>אמנם אני מזכיר לכם שבפועל אין לנו יכולת להסתכל על כל התוצאות האפשריות, הדבר הכי טוב שאנחנו יכולים לעשות זה להסתכל על חלק מהן, על מדגם</a:t>
                </a:r>
              </a:p>
              <a:p>
                <a:pPr marL="0" indent="0" algn="r" rtl="1">
                  <a:buNone/>
                </a:pPr>
                <a:endParaRPr lang="he-IL" sz="1200" dirty="0"/>
              </a:p>
              <a:p>
                <a:pPr marL="0" indent="0" algn="r" rtl="1">
                  <a:buNone/>
                </a:pPr>
                <a:r>
                  <a:rPr lang="he-IL" sz="1200" dirty="0"/>
                  <a:t>--- לחשוף מדגמים----</a:t>
                </a:r>
              </a:p>
              <a:p>
                <a:pPr marL="0" indent="0" algn="r" rtl="1">
                  <a:buNone/>
                </a:pPr>
                <a:endParaRPr lang="he-IL" sz="1200" dirty="0"/>
              </a:p>
              <a:p>
                <a:pPr marL="0" indent="0" algn="r" rtl="1">
                  <a:buNone/>
                </a:pPr>
                <a:r>
                  <a:rPr lang="he-IL" sz="1200" dirty="0"/>
                  <a:t>אז אנחנו נחשב את ממוצעי המדגם של כל אחת מהאופציות ונבחר את האופציה עם הממוצע הנדגם הטוב ביותר</a:t>
                </a:r>
              </a:p>
              <a:p>
                <a:pPr marL="0" indent="0" algn="r" rtl="1">
                  <a:buNone/>
                </a:pPr>
                <a:endParaRPr lang="he-IL" sz="1200" dirty="0"/>
              </a:p>
              <a:p>
                <a:pPr marL="0" indent="0" algn="r" rtl="1">
                  <a:buNone/>
                </a:pPr>
                <a:r>
                  <a:rPr lang="he-IL" sz="1200" dirty="0"/>
                  <a:t>---לחשוף ממוצעים----</a:t>
                </a:r>
              </a:p>
              <a:p>
                <a:pPr marL="0" indent="0" algn="r" rtl="1">
                  <a:buNone/>
                </a:pPr>
                <a:endParaRPr lang="he-IL" sz="1200" dirty="0"/>
              </a:p>
              <a:p>
                <a:pPr marL="0" indent="0" algn="r" rtl="1">
                  <a:buNone/>
                </a:pPr>
                <a:r>
                  <a:rPr lang="he-IL" sz="1200" dirty="0"/>
                  <a:t>אך כמה אנחנו באמת יכולים לתת אמון בערך שדגמנו?</a:t>
                </a:r>
              </a:p>
              <a:p>
                <a:pPr marL="0" indent="0" algn="r" rtl="1">
                  <a:buNone/>
                </a:pPr>
                <a:endParaRPr lang="he-IL" sz="1200" dirty="0"/>
              </a:p>
              <a:p>
                <a:pPr marL="0" indent="0" algn="r">
                  <a:buNone/>
                </a:pPr>
                <a:endParaRPr lang="he-IL" sz="1200" dirty="0"/>
              </a:p>
              <a:p>
                <a:pPr marL="0" indent="0" algn="r">
                  <a:buNone/>
                </a:pPr>
                <a:endParaRPr lang="he-IL"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25</a:t>
            </a:fld>
            <a:endParaRPr lang="en-US"/>
          </a:p>
        </p:txBody>
      </p:sp>
    </p:spTree>
    <p:extLst>
      <p:ext uri="{BB962C8B-B14F-4D97-AF65-F5344CB8AC3E}">
        <p14:creationId xmlns:p14="http://schemas.microsoft.com/office/powerpoint/2010/main" val="51330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המדגם הרי רנדומלי, כלומר כל פעם שנדגום אנחנו נקבל ערך אחר, שאמנם מובטח לנו שאם ניקח מדגם גדול מספיק הוא יהיה קרוב לערך האמיתי</a:t>
                </a:r>
              </a:p>
              <a:p>
                <a:pPr marL="0" indent="0" algn="r" rtl="1">
                  <a:buNone/>
                </a:pPr>
                <a:r>
                  <a:rPr lang="he-IL" sz="1200" dirty="0"/>
                  <a:t> </a:t>
                </a:r>
              </a:p>
              <a:p>
                <a:pPr marL="0" indent="0" algn="r" rtl="1">
                  <a:buNone/>
                </a:pPr>
                <a:r>
                  <a:rPr lang="he-IL" sz="1200" dirty="0"/>
                  <a:t>אך כמה קרוב?</a:t>
                </a:r>
              </a:p>
              <a:p>
                <a:pPr marL="0" indent="0" algn="r" rtl="1">
                  <a:buNone/>
                </a:pPr>
                <a:endParaRPr lang="he-IL" sz="12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---להציג את המדגם---</a:t>
                </a:r>
              </a:p>
              <a:p>
                <a:pPr marL="0" indent="0" algn="r" rtl="1">
                  <a:buNone/>
                </a:pPr>
                <a:endParaRPr lang="he-IL" sz="1200" dirty="0"/>
              </a:p>
              <a:p>
                <a:pPr marL="0" indent="0" algn="r" rtl="1">
                  <a:buNone/>
                </a:pPr>
                <a:r>
                  <a:rPr lang="he-IL" sz="1200" dirty="0"/>
                  <a:t>איך נדע שאין לנו מספיק דוגמאות?</a:t>
                </a:r>
              </a:p>
              <a:p>
                <a:pPr marL="0" indent="0" algn="r" rtl="1">
                  <a:buNone/>
                </a:pPr>
                <a:r>
                  <a:rPr lang="he-IL" sz="1200" dirty="0"/>
                  <a:t>איך נדע כמה אנחנו בטוחים בערך שחישבנו?</a:t>
                </a:r>
              </a:p>
              <a:p>
                <a:pPr marL="0" indent="0" algn="r" rtl="1">
                  <a:buNone/>
                </a:pPr>
                <a:endParaRPr lang="he-IL" sz="1200" dirty="0"/>
              </a:p>
              <a:p>
                <a:pPr marL="0" indent="0" algn="r" rtl="1">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26</a:t>
            </a:fld>
            <a:endParaRPr lang="en-US"/>
          </a:p>
        </p:txBody>
      </p:sp>
    </p:spTree>
    <p:extLst>
      <p:ext uri="{BB962C8B-B14F-4D97-AF65-F5344CB8AC3E}">
        <p14:creationId xmlns:p14="http://schemas.microsoft.com/office/powerpoint/2010/main" val="77085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אחרי שהתעסקנו קצת באיך אנחנו נעריך בצורה סטוכסטית את ערכם של המצבים בעץ</a:t>
            </a:r>
          </a:p>
          <a:p>
            <a:pPr algn="r" rtl="1"/>
            <a:r>
              <a:rPr lang="he-IL" dirty="0"/>
              <a:t>נרצה להעריך את רמת הביטחון שלנו בערכים שקבענו.</a:t>
            </a:r>
          </a:p>
          <a:p>
            <a:pPr algn="r" rtl="1"/>
            <a:endParaRPr lang="he-IL" dirty="0"/>
          </a:p>
          <a:p>
            <a:pPr algn="r" rtl="1"/>
            <a:r>
              <a:rPr lang="he-IL" dirty="0"/>
              <a:t>לשם כך בואו נעשה ניסוי, נראה כיצד אנשים מעריכים סיכונים....</a:t>
            </a:r>
          </a:p>
          <a:p>
            <a:pPr algn="r" rtl="1"/>
            <a:r>
              <a:rPr lang="he-IL" dirty="0"/>
              <a:t>--- חושף את הניסוי---</a:t>
            </a:r>
          </a:p>
          <a:p>
            <a:pPr algn="r" rtl="1"/>
            <a:endParaRPr lang="he-IL" dirty="0"/>
          </a:p>
          <a:p>
            <a:pPr algn="r" rtl="1"/>
            <a:r>
              <a:rPr lang="he-IL" dirty="0"/>
              <a:t>נניח שדדפול(שון)</a:t>
            </a:r>
            <a:r>
              <a:rPr lang="en-US" dirty="0"/>
              <a:t> </a:t>
            </a:r>
            <a:r>
              <a:rPr lang="he-IL" dirty="0"/>
              <a:t>וגוקר (ליאור) מתחרים בשחמט</a:t>
            </a:r>
          </a:p>
          <a:p>
            <a:pPr algn="r" rtl="1"/>
            <a:endParaRPr lang="he-IL" dirty="0"/>
          </a:p>
          <a:p>
            <a:pPr algn="r" rtl="1"/>
            <a:r>
              <a:rPr lang="he-IL" dirty="0"/>
              <a:t>אני אציג לכם דוגמאות מהמשחקים שלהם, בכל דוגמה ננסה להקבוע מי לדעתנו ינצח במשחק הבא </a:t>
            </a:r>
          </a:p>
          <a:p>
            <a:pPr algn="r" rtl="1"/>
            <a:endParaRPr lang="he-IL" dirty="0"/>
          </a:p>
          <a:p>
            <a:pPr algn="r" rtl="1"/>
            <a:r>
              <a:rPr lang="he-IL" dirty="0"/>
              <a:t>--אם הכיתה קטנה : אבקש מהם להרים יד מי שחושב דדפול / גוקר – אתעד על הלוח ואשפיל את מי שלא עונה =)</a:t>
            </a:r>
          </a:p>
          <a:p>
            <a:pPr algn="r" rtl="1"/>
            <a:endParaRPr lang="he-IL" dirty="0"/>
          </a:p>
          <a:p>
            <a:pPr algn="r" rtl="1"/>
            <a:r>
              <a:rPr lang="he-IL" dirty="0"/>
              <a:t>---</a:t>
            </a:r>
          </a:p>
          <a:p>
            <a:pPr algn="r" rtl="1"/>
            <a:r>
              <a:rPr lang="he-IL" dirty="0"/>
              <a:t>בסוף לבקש מהם להסביר מדוע בדוגמה האחרונה הם נתנו יותר בטחון מאשר בדוגמה 4 ו 3 בעלות אותו היחס...</a:t>
            </a:r>
          </a:p>
          <a:p>
            <a:pPr algn="r" rtl="1"/>
            <a:endParaRPr lang="he-IL" dirty="0"/>
          </a:p>
          <a:p>
            <a:pPr algn="r" rtl="1"/>
            <a:r>
              <a:rPr lang="he-IL" dirty="0"/>
              <a:t>---</a:t>
            </a:r>
          </a:p>
          <a:p>
            <a:pPr algn="r" rtl="1"/>
            <a:endParaRPr lang="he-IL" dirty="0"/>
          </a:p>
          <a:p>
            <a:pPr algn="r" rtl="1"/>
            <a:endParaRPr lang="en-US" dirty="0"/>
          </a:p>
          <a:p>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27</a:t>
            </a:fld>
            <a:endParaRPr lang="en-US"/>
          </a:p>
        </p:txBody>
      </p:sp>
    </p:spTree>
    <p:extLst>
      <p:ext uri="{BB962C8B-B14F-4D97-AF65-F5344CB8AC3E}">
        <p14:creationId xmlns:p14="http://schemas.microsoft.com/office/powerpoint/2010/main" val="2454036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אחרי שהתעסקנו קצת באיך אנחנו נעריך בצורה סטוכסטית את ערכם של המצבים בעץ</a:t>
            </a:r>
          </a:p>
          <a:p>
            <a:pPr algn="r" rtl="1"/>
            <a:r>
              <a:rPr lang="he-IL" dirty="0"/>
              <a:t>נרצה להעריך את רמת הביטחון שלנו בערכים שקבענו.</a:t>
            </a:r>
          </a:p>
          <a:p>
            <a:pPr algn="r" rtl="1"/>
            <a:endParaRPr lang="he-IL" dirty="0"/>
          </a:p>
          <a:p>
            <a:pPr algn="r" rtl="1"/>
            <a:r>
              <a:rPr lang="he-IL" dirty="0"/>
              <a:t>לשם כך בואו נעשה ניסוי, נראה כיצד אנשים מעריכים סיכונים....</a:t>
            </a:r>
          </a:p>
          <a:p>
            <a:pPr algn="r" rtl="1"/>
            <a:r>
              <a:rPr lang="he-IL" dirty="0"/>
              <a:t>--- חושף את הניסוי---</a:t>
            </a:r>
          </a:p>
          <a:p>
            <a:pPr algn="r" rtl="1"/>
            <a:endParaRPr lang="he-IL" dirty="0"/>
          </a:p>
          <a:p>
            <a:pPr algn="r" rtl="1"/>
            <a:r>
              <a:rPr lang="he-IL" dirty="0"/>
              <a:t>נניח שדדפול(שון)</a:t>
            </a:r>
            <a:r>
              <a:rPr lang="en-US" dirty="0"/>
              <a:t> </a:t>
            </a:r>
            <a:r>
              <a:rPr lang="he-IL" dirty="0"/>
              <a:t>וגוקר (ליאור) מתחרים בשחמט</a:t>
            </a:r>
          </a:p>
          <a:p>
            <a:pPr algn="r" rtl="1"/>
            <a:endParaRPr lang="he-IL" dirty="0"/>
          </a:p>
          <a:p>
            <a:pPr algn="r" rtl="1"/>
            <a:r>
              <a:rPr lang="he-IL" dirty="0"/>
              <a:t>אני אציג לכם דוגמאות מהמשחקים שלהם, בכל דוגמה ננסה להקבוע מי לדעתנו ינצח במשחק הבא </a:t>
            </a:r>
          </a:p>
          <a:p>
            <a:pPr algn="r" rtl="1"/>
            <a:endParaRPr lang="he-IL" dirty="0"/>
          </a:p>
          <a:p>
            <a:pPr algn="r" rtl="1"/>
            <a:r>
              <a:rPr lang="he-IL" dirty="0"/>
              <a:t>--אם הכיתה קטנה : אבקש מהם להרים יד מי שחושב דדפול / גוקר – אתעד על הלוח ואשפיל את מי שלא עונה =)</a:t>
            </a:r>
          </a:p>
          <a:p>
            <a:pPr algn="r" rtl="1"/>
            <a:endParaRPr lang="he-IL" dirty="0"/>
          </a:p>
          <a:p>
            <a:pPr algn="r" rtl="1"/>
            <a:r>
              <a:rPr lang="he-IL" dirty="0"/>
              <a:t>---</a:t>
            </a:r>
          </a:p>
          <a:p>
            <a:pPr algn="r" rtl="1"/>
            <a:r>
              <a:rPr lang="he-IL" dirty="0"/>
              <a:t>בסוף לבקש מהם להסביר מדוע בדוגמה האחרונה הם נתנו יותר בטחון מאשר בדוגמה 4 ו 3 בעלות אותו היחס...</a:t>
            </a:r>
          </a:p>
          <a:p>
            <a:pPr algn="r" rtl="1"/>
            <a:endParaRPr lang="he-IL" dirty="0"/>
          </a:p>
          <a:p>
            <a:pPr algn="r" rtl="1"/>
            <a:r>
              <a:rPr lang="he-IL" dirty="0"/>
              <a:t>---</a:t>
            </a:r>
          </a:p>
          <a:p>
            <a:pPr algn="r" rtl="1"/>
            <a:endParaRPr lang="he-IL" dirty="0"/>
          </a:p>
          <a:p>
            <a:pPr algn="r" rtl="1"/>
            <a:endParaRPr lang="en-US" dirty="0"/>
          </a:p>
          <a:p>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28</a:t>
            </a:fld>
            <a:endParaRPr lang="en-US"/>
          </a:p>
        </p:txBody>
      </p:sp>
    </p:spTree>
    <p:extLst>
      <p:ext uri="{BB962C8B-B14F-4D97-AF65-F5344CB8AC3E}">
        <p14:creationId xmlns:p14="http://schemas.microsoft.com/office/powerpoint/2010/main" val="4206634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עכשיו שיש לנו גם את הממוצע של כל ערך וגם את השנות מהניתן להבין ע </a:t>
                </a:r>
                <a:r>
                  <a:rPr lang="en-US" sz="1200" dirty="0"/>
                  <a:t>S</a:t>
                </a:r>
                <a:r>
                  <a:rPr lang="he-IL" sz="1200" dirty="0"/>
                  <a:t>1 ו- </a:t>
                </a:r>
                <a:r>
                  <a:rPr lang="en-US" sz="1200" dirty="0"/>
                  <a:t>S</a:t>
                </a:r>
                <a:r>
                  <a:rPr lang="he-IL" sz="1200" dirty="0"/>
                  <a:t>2?</a:t>
                </a:r>
              </a:p>
              <a:p>
                <a:pPr marL="0" indent="0" algn="r" rtl="1">
                  <a:buNone/>
                </a:pPr>
                <a:endParaRPr lang="he-IL" sz="1200" dirty="0"/>
              </a:p>
              <a:p>
                <a:pPr marL="0" indent="0" algn="r" rtl="1">
                  <a:buNone/>
                </a:pPr>
                <a:endParaRPr lang="he-IL" sz="1200" dirty="0"/>
              </a:p>
              <a:p>
                <a:pPr marL="0" indent="0" algn="r" rtl="1">
                  <a:buNone/>
                </a:pPr>
                <a:r>
                  <a:rPr lang="he-IL" sz="1200" dirty="0"/>
                  <a:t>אמנם </a:t>
                </a:r>
                <a:r>
                  <a:rPr lang="en-US" sz="1200" dirty="0"/>
                  <a:t>S</a:t>
                </a:r>
                <a:r>
                  <a:rPr lang="he-IL" sz="1200" dirty="0"/>
                  <a:t>2 בעל ממוצע גדול במעט משל </a:t>
                </a:r>
                <a:r>
                  <a:rPr lang="en-US" sz="1200" dirty="0"/>
                  <a:t>S</a:t>
                </a:r>
                <a:r>
                  <a:rPr lang="he-IL" sz="1200" dirty="0"/>
                  <a:t>1, אך השונות שלו גדולה בהרבה ולכן נתייחס אליו כאל מצב יותר מסוכן</a:t>
                </a:r>
                <a:endParaRPr lang="en-US" sz="1200" dirty="0"/>
              </a:p>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29</a:t>
            </a:fld>
            <a:endParaRPr lang="en-US"/>
          </a:p>
        </p:txBody>
      </p:sp>
    </p:spTree>
    <p:extLst>
      <p:ext uri="{BB962C8B-B14F-4D97-AF65-F5344CB8AC3E}">
        <p14:creationId xmlns:p14="http://schemas.microsoft.com/office/powerpoint/2010/main" val="3289308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dirty="0"/>
                  <a:t>אז איזה מידע אנחנו יכולים לקבל עכשיו שחישבנו את סטיית התקן?</a:t>
                </a:r>
              </a:p>
              <a:p>
                <a:pPr algn="r" rtl="1"/>
                <a:endParaRPr lang="he-IL" sz="1200" dirty="0"/>
              </a:p>
              <a:p>
                <a:pPr algn="r" rtl="1"/>
                <a:r>
                  <a:rPr lang="he-IL" sz="1200" dirty="0"/>
                  <a:t>אתם בוודאי זוכרים שבהתפלגות נורמלית 68% אחוז המדגימות נמצאות במרחק של 1 סטיית תקן....</a:t>
                </a:r>
              </a:p>
              <a:p>
                <a:pPr algn="r" rtl="1"/>
                <a:endParaRPr lang="he-IL" sz="1200" dirty="0"/>
              </a:p>
              <a:p>
                <a:pPr algn="r" rtl="1"/>
                <a:r>
                  <a:rPr lang="he-IL" sz="1200" dirty="0"/>
                  <a:t>כך ניתן לייצר אינטרוולי ביטחון, שהם טווחים בהם אנחנו יכולים להעריך שהערכים האימתיים נמצאים בבטחון כלשהו (95% /68% 99%...)</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30</a:t>
            </a:fld>
            <a:endParaRPr lang="en-US"/>
          </a:p>
        </p:txBody>
      </p:sp>
    </p:spTree>
    <p:extLst>
      <p:ext uri="{BB962C8B-B14F-4D97-AF65-F5344CB8AC3E}">
        <p14:creationId xmlns:p14="http://schemas.microsoft.com/office/powerpoint/2010/main" val="331007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התמונה הבאה ממחישה כנראה בצורה הטובה ביותר מה זה אומר מספר משתתפים עם מטרות שונות. אנחנו בעצם רואים כאן שתי קבוצות של שחקנים ולכל קבוצה יש מטרה לנצח את המשחק על חשבון הקבוצה השנייה.</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3</a:t>
            </a:fld>
            <a:endParaRPr lang="en-US"/>
          </a:p>
        </p:txBody>
      </p:sp>
    </p:spTree>
    <p:extLst>
      <p:ext uri="{BB962C8B-B14F-4D97-AF65-F5344CB8AC3E}">
        <p14:creationId xmlns:p14="http://schemas.microsoft.com/office/powerpoint/2010/main" val="76334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0"/>
                <a:r>
                  <a:rPr lang="he-IL" sz="1200" dirty="0"/>
                  <a:t>אך לא כל ההסתברויות הם נורמליות,</a:t>
                </a:r>
              </a:p>
              <a:p>
                <a:pPr algn="r" rtl="0"/>
                <a:r>
                  <a:rPr lang="he-IL" sz="1200" dirty="0"/>
                  <a:t>מה נעשה אם התפלוגות של אוכלוסיה שלנו איננה נורמלית</a:t>
                </a:r>
              </a:p>
              <a:p>
                <a:pPr algn="r" rtl="0"/>
                <a:r>
                  <a:rPr lang="he-IL" sz="1200" dirty="0"/>
                  <a:t>איך נייצר את איטוולי הביטחון?</a:t>
                </a: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31</a:t>
            </a:fld>
            <a:endParaRPr lang="en-US"/>
          </a:p>
        </p:txBody>
      </p:sp>
    </p:spTree>
    <p:extLst>
      <p:ext uri="{BB962C8B-B14F-4D97-AF65-F5344CB8AC3E}">
        <p14:creationId xmlns:p14="http://schemas.microsoft.com/office/powerpoint/2010/main" val="140744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he-IL" sz="1200" dirty="0"/>
                  <a:t>במשחק רולטה שראינו מקודם, ההסתברות להוויח /להפסיד אינה מתפלגת נומלית </a:t>
                </a:r>
              </a:p>
              <a:p>
                <a:pPr algn="r" rtl="1"/>
                <a:r>
                  <a:rPr lang="he-IL" sz="1200" dirty="0"/>
                  <a:t>(לשנות גרף!!!!)</a:t>
                </a:r>
              </a:p>
              <a:p>
                <a:pPr algn="r" rtl="1"/>
                <a:endParaRPr lang="he-IL" sz="1200" dirty="0"/>
              </a:p>
              <a:p>
                <a:pPr algn="r" rtl="1"/>
                <a:r>
                  <a:rPr lang="he-IL" sz="1200" dirty="0"/>
                  <a:t>אמנם בואו נראה דבר מעניין</a:t>
                </a:r>
              </a:p>
              <a:p>
                <a:pPr algn="r" rtl="1"/>
                <a:endParaRPr lang="he-IL" sz="1200" dirty="0"/>
              </a:p>
              <a:p>
                <a:pPr algn="r" rtl="1"/>
                <a:r>
                  <a:rPr lang="he-IL" sz="1200" dirty="0"/>
                  <a:t>ניקח מדגם של הרבה משחקים, נחשב את הממוצע של הרווח שלנו</a:t>
                </a:r>
              </a:p>
              <a:p>
                <a:pPr marL="171450" indent="-171450" algn="r" rtl="1">
                  <a:buFontTx/>
                  <a:buChar char="-"/>
                </a:pPr>
                <a:r>
                  <a:rPr lang="he-IL" sz="1200" dirty="0"/>
                  <a:t>נעשה את זה הרבה פעמים---</a:t>
                </a:r>
              </a:p>
              <a:p>
                <a:pPr marL="0" indent="0" algn="r" rtl="1">
                  <a:buFontTx/>
                  <a:buNone/>
                </a:pPr>
                <a:endParaRPr lang="he-IL" sz="1200" dirty="0"/>
              </a:p>
              <a:p>
                <a:pPr marL="0" indent="0" algn="r" rtl="1">
                  <a:buFontTx/>
                  <a:buNone/>
                </a:pPr>
                <a:r>
                  <a:rPr lang="he-IL" sz="1200" dirty="0"/>
                  <a:t>הממוצעים שקיבלנו בכל מדגם יתפלגו נורמלית</a:t>
                </a:r>
              </a:p>
              <a:p>
                <a:pPr marL="0" indent="0" algn="r" rtl="1">
                  <a:buFontTx/>
                  <a:buNone/>
                </a:pPr>
                <a:endParaRPr lang="he-IL" sz="1200" dirty="0"/>
              </a:p>
              <a:p>
                <a:pPr marL="0" indent="0" algn="r" rtl="1">
                  <a:buFontTx/>
                  <a:buNone/>
                </a:pPr>
                <a:endParaRPr lang="he-IL" sz="1200" dirty="0"/>
              </a:p>
              <a:p>
                <a:pPr marL="0" indent="0" algn="r" rtl="1">
                  <a:buFontTx/>
                  <a:buNone/>
                </a:pPr>
                <a:r>
                  <a:rPr lang="he-IL" sz="1200" dirty="0"/>
                  <a:t>כלומר ראינו שגם אם האוכלוסייה שלנו מתפלגת  לא נורמלית, ממוצעי המדגמים יתפלגו נורמלית</a:t>
                </a:r>
              </a:p>
              <a:p>
                <a:pPr marL="0" indent="0" algn="r" rtl="1">
                  <a:buFontTx/>
                  <a:buNone/>
                </a:pPr>
                <a:endParaRPr lang="he-IL" sz="1200" dirty="0"/>
              </a:p>
              <a:p>
                <a:pPr marL="0" indent="0" algn="r" rtl="1">
                  <a:buFontTx/>
                  <a:buNone/>
                </a:pPr>
                <a:r>
                  <a:rPr lang="he-IL" sz="1200" dirty="0"/>
                  <a:t> כך שאם מה שמעניין אותנו זה הממוצע של האוכלוסייה ניתן להשתמש בתופעה זו לחישוב אינטרוול בטיחות כפי שראינו</a:t>
                </a:r>
              </a:p>
              <a:p>
                <a:pPr algn="r" rtl="1"/>
                <a:endParaRPr lang="he-IL"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32</a:t>
            </a:fld>
            <a:endParaRPr lang="en-US"/>
          </a:p>
        </p:txBody>
      </p:sp>
    </p:spTree>
    <p:extLst>
      <p:ext uri="{BB962C8B-B14F-4D97-AF65-F5344CB8AC3E}">
        <p14:creationId xmlns:p14="http://schemas.microsoft.com/office/powerpoint/2010/main" val="91877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התופעה שראינו היא ביטוי של אחת המשפטים השימושיות ביותר בסטאטיסטיקה</a:t>
                </a:r>
              </a:p>
              <a:p>
                <a:pPr marL="0" indent="0" algn="r" rtl="1">
                  <a:buNone/>
                </a:pPr>
                <a:r>
                  <a:rPr lang="he-IL" sz="1200" dirty="0"/>
                  <a:t>משפט הגבול המרכזי</a:t>
                </a:r>
              </a:p>
              <a:p>
                <a:pPr marL="0" indent="0" algn="r" rtl="1">
                  <a:buNone/>
                </a:pPr>
                <a:endParaRPr lang="he-IL" sz="1200" dirty="0"/>
              </a:p>
              <a:p>
                <a:pPr marL="0" indent="0" algn="r" rtl="1">
                  <a:buNone/>
                </a:pPr>
                <a:r>
                  <a:rPr lang="he-IL" sz="1200" dirty="0"/>
                  <a:t>המשפט אומר שללא קשר להתפלגות המקורית של האוכלסיה, בהינתן מדגמים גדולים מספיק</a:t>
                </a:r>
              </a:p>
              <a:p>
                <a:pPr marL="0" indent="0" algn="r" rtl="1">
                  <a:buNone/>
                </a:pPr>
                <a:endParaRPr lang="he-IL" sz="1200" dirty="0"/>
              </a:p>
              <a:p>
                <a:pPr marL="0" indent="0" algn="r" rtl="1">
                  <a:buNone/>
                </a:pPr>
                <a:r>
                  <a:rPr lang="he-IL" sz="1200" dirty="0"/>
                  <a:t>1- ממוצעי המדגמים יתפלגו נורמלית </a:t>
                </a:r>
              </a:p>
              <a:p>
                <a:pPr marL="0" indent="0" algn="r" rtl="1">
                  <a:buNone/>
                </a:pPr>
                <a:endParaRPr lang="he-IL" sz="1200" dirty="0"/>
              </a:p>
              <a:p>
                <a:pPr marL="0" indent="0" algn="r" rtl="1">
                  <a:buNone/>
                </a:pPr>
                <a:r>
                  <a:rPr lang="he-IL" sz="1200" dirty="0"/>
                  <a:t>2- ממוצע ממוצעי המדגמים יהיה קרוב לממוצע המקורי של האוכלוסיה</a:t>
                </a:r>
              </a:p>
              <a:p>
                <a:pPr marL="0" indent="0" algn="r" rtl="1">
                  <a:buNone/>
                </a:pPr>
                <a:endParaRPr lang="he-IL" sz="1200" dirty="0"/>
              </a:p>
              <a:p>
                <a:pPr marL="0" indent="0" algn="r" rtl="1">
                  <a:buNone/>
                </a:pPr>
                <a:r>
                  <a:rPr lang="he-IL" sz="1200" dirty="0"/>
                  <a:t>אנחנו יכולים לנצל עובדה זו כדי לייצר טווחי ביטחון באמצעות היחסים של התפלגות נורמלית</a:t>
                </a:r>
              </a:p>
              <a:p>
                <a:pPr marL="0" indent="0" algn="r" rtl="1">
                  <a:buNone/>
                </a:pPr>
                <a:endParaRPr lang="he-IL" sz="1200" dirty="0"/>
              </a:p>
              <a:p>
                <a:pPr marL="0" indent="0" algn="r" rtl="1">
                  <a:buNone/>
                </a:pPr>
                <a:endParaRPr lang="he-IL" sz="1200" dirty="0"/>
              </a:p>
              <a:p>
                <a:pPr marL="0" indent="0" algn="r" rtl="1">
                  <a:buNone/>
                </a:pPr>
                <a:r>
                  <a:rPr lang="en-US" sz="1200" dirty="0"/>
                  <a:t>If we trying to estimate the mean using a sufficiently large sample set (usually larger then 30), we can use CLT to justify the use of the Empirical rule to compute the confidence interval.</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33</a:t>
            </a:fld>
            <a:endParaRPr lang="en-US"/>
          </a:p>
        </p:txBody>
      </p:sp>
    </p:spTree>
    <p:extLst>
      <p:ext uri="{BB962C8B-B14F-4D97-AF65-F5344CB8AC3E}">
        <p14:creationId xmlns:p14="http://schemas.microsoft.com/office/powerpoint/2010/main" val="2044744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איננו רוצים כל פעם לעשות הרבה מדגמים ודרכם לחשב את הסטייה של הממוצע</a:t>
                </a:r>
              </a:p>
              <a:p>
                <a:pPr marL="0" indent="0" algn="r" rtl="1">
                  <a:buNone/>
                </a:pPr>
                <a:endParaRPr lang="he-IL" sz="1200" dirty="0"/>
              </a:p>
              <a:p>
                <a:pPr marL="0" indent="0" algn="r" rtl="1">
                  <a:buNone/>
                </a:pPr>
                <a:r>
                  <a:rPr lang="he-IL" sz="1200" dirty="0"/>
                  <a:t>בפועל אנחנו נקרב את הסטייה שך הממוצע באמצעות כלל שגיאת התקן של הממוצע</a:t>
                </a:r>
              </a:p>
              <a:p>
                <a:pPr marL="0" indent="0" algn="r" rtl="1">
                  <a:buNone/>
                </a:pPr>
                <a:endParaRPr lang="he-IL" sz="1200" dirty="0"/>
              </a:p>
              <a:p>
                <a:pPr marL="0" indent="0" algn="r" rtl="1">
                  <a:buNone/>
                </a:pPr>
                <a:endParaRPr lang="he-IL" sz="1200" dirty="0"/>
              </a:p>
              <a:p>
                <a:pPr marL="0" indent="0" algn="r" rtl="1">
                  <a:buNone/>
                </a:pPr>
                <a:r>
                  <a:rPr lang="he-IL" sz="1200" dirty="0"/>
                  <a:t>ניתן לומר שאם יש לנו מדגם גדול מספיק, סטיית התקן של הממוצע תהיה בקירוב:</a:t>
                </a:r>
              </a:p>
              <a:p>
                <a:pPr marL="0" indent="0" algn="r" rtl="1">
                  <a:buNone/>
                </a:pPr>
                <a:r>
                  <a:rPr lang="he-IL" sz="1200" dirty="0"/>
                  <a:t>סטיית התקן של המדגם חלקי שורש גודל המדגם.</a:t>
                </a:r>
              </a:p>
              <a:p>
                <a:pPr marL="0" indent="0" algn="r" rtl="1">
                  <a:buNone/>
                </a:pPr>
                <a:endParaRPr lang="he-IL" sz="1200" dirty="0"/>
              </a:p>
              <a:p>
                <a:pPr marL="0" indent="0" algn="r" rtl="1">
                  <a:buNone/>
                </a:pPr>
                <a:r>
                  <a:rPr lang="he-IL" sz="1200" dirty="0"/>
                  <a:t>כלומר אם יש לנו מדגם גדול</a:t>
                </a:r>
              </a:p>
              <a:p>
                <a:pPr marL="0" indent="0" algn="r" rtl="1">
                  <a:buNone/>
                </a:pPr>
                <a:r>
                  <a:rPr lang="he-IL" sz="1200" dirty="0"/>
                  <a:t>אנחנו יכולים לחשב את הממוצע שלו ולתת הערכה לטווח הבטחון באמצעות הנוסחה הזו</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34</a:t>
            </a:fld>
            <a:endParaRPr lang="en-US"/>
          </a:p>
        </p:txBody>
      </p:sp>
    </p:spTree>
    <p:extLst>
      <p:ext uri="{BB962C8B-B14F-4D97-AF65-F5344CB8AC3E}">
        <p14:creationId xmlns:p14="http://schemas.microsoft.com/office/powerpoint/2010/main" val="1935066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עכשיו אנחנו יכולים לחשב את טווח הביטחון לערכים שחישבנו גם כאשר ההתפלגות לא נורמלית</a:t>
                </a:r>
                <a:endParaRPr lang="en-US" sz="1200" dirty="0"/>
              </a:p>
              <a:p>
                <a:pPr marL="0" indent="0" algn="r" rtl="1">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35</a:t>
            </a:fld>
            <a:endParaRPr lang="en-US"/>
          </a:p>
        </p:txBody>
      </p:sp>
    </p:spTree>
    <p:extLst>
      <p:ext uri="{BB962C8B-B14F-4D97-AF65-F5344CB8AC3E}">
        <p14:creationId xmlns:p14="http://schemas.microsoft.com/office/powerpoint/2010/main" val="2593755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אז למה עשינו את כל זה?</a:t>
                </a:r>
              </a:p>
              <a:p>
                <a:pPr marL="0" indent="0" algn="r" rtl="1">
                  <a:buNone/>
                </a:pPr>
                <a:endParaRPr lang="he-IL" sz="1200" dirty="0"/>
              </a:p>
              <a:p>
                <a:pPr marL="0" indent="0" algn="r" rtl="1">
                  <a:buNone/>
                </a:pPr>
                <a:r>
                  <a:rPr lang="he-IL" sz="1200" dirty="0"/>
                  <a:t>מי רוצה להזכיר לנו מה הבעיה המקורית שאנחנו רוצים לפתור?</a:t>
                </a:r>
              </a:p>
              <a:p>
                <a:pPr marL="0" indent="0" algn="r" rtl="1">
                  <a:buNone/>
                </a:pPr>
                <a:endParaRPr lang="he-IL" sz="1200" dirty="0"/>
              </a:p>
              <a:p>
                <a:pPr marL="0" indent="0" algn="r" rtl="1">
                  <a:buNone/>
                </a:pPr>
                <a:r>
                  <a:rPr lang="he-IL" sz="1200" dirty="0"/>
                  <a:t>עכשיו נלמד אלגוריתם שמנצל את כל מה שראינו על אלגורתמי מונטה-קרלו</a:t>
                </a:r>
              </a:p>
              <a:p>
                <a:pPr marL="0" indent="0" algn="r" rtl="1">
                  <a:buNone/>
                </a:pPr>
                <a:endParaRPr lang="he-IL" sz="1200" dirty="0"/>
              </a:p>
              <a:p>
                <a:pPr marL="0" indent="0" algn="r" rtl="1">
                  <a:buNone/>
                </a:pPr>
                <a:r>
                  <a:rPr lang="he-IL" sz="1200" dirty="0"/>
                  <a:t>עץ חיפוש מונטה-קרלו</a:t>
                </a:r>
              </a:p>
              <a:p>
                <a:pPr marL="0" indent="0" algn="r" rtl="1">
                  <a:buNone/>
                </a:pPr>
                <a:endParaRPr lang="he-IL" sz="1200" dirty="0"/>
              </a:p>
              <a:p>
                <a:pPr marL="0" indent="0" algn="r" rtl="1">
                  <a:buNone/>
                </a:pPr>
                <a:r>
                  <a:rPr lang="he-IL" sz="1200" dirty="0"/>
                  <a:t>האלגוריתם עוזר במציאת ההחלטה האוטימאלית באמצעות דגימה רנדומלית של התוצאות האפשריות של ההחלטות</a:t>
                </a:r>
              </a:p>
              <a:p>
                <a:pPr marL="0" indent="0" algn="r" rtl="1">
                  <a:buNone/>
                </a:pPr>
                <a:r>
                  <a:rPr lang="he-IL" sz="1200" dirty="0"/>
                  <a:t>שימו לב, האלגוריתם לא נותן בוודאות את ההחלטה הטובה ביותר אלה רק מתכנס אליה, בהינתן אינסוף זמן חישוב הוכח שהוא יתכנס לתשובה האוטימלית</a:t>
                </a:r>
              </a:p>
              <a:p>
                <a:pPr marL="0" indent="0" algn="r" rtl="1">
                  <a:buNone/>
                </a:pPr>
                <a:endParaRPr lang="he-IL" sz="1200" dirty="0"/>
              </a:p>
              <a:p>
                <a:pPr marL="0" indent="0" algn="r" rtl="1">
                  <a:buNone/>
                </a:pPr>
                <a:r>
                  <a:rPr lang="he-IL" sz="1200" dirty="0"/>
                  <a:t>איפה משתמשים בו?</a:t>
                </a:r>
              </a:p>
              <a:p>
                <a:pPr marL="0" indent="0" algn="r" rtl="1">
                  <a:buNone/>
                </a:pPr>
                <a:endParaRPr lang="he-IL" sz="1200" dirty="0"/>
              </a:p>
              <a:p>
                <a:pPr marL="171450" indent="-171450" algn="r" rtl="1">
                  <a:buFontTx/>
                  <a:buChar char="-"/>
                </a:pPr>
                <a:r>
                  <a:rPr lang="he-IL" sz="1200" dirty="0"/>
                  <a:t>אלפה-גו – אולי היישום הכי מוכר של האלגוריתם, זהו ה</a:t>
                </a:r>
                <a:r>
                  <a:rPr lang="en-US" sz="1200" dirty="0"/>
                  <a:t>AI </a:t>
                </a:r>
                <a:r>
                  <a:rPr lang="he-IL" sz="1200" dirty="0"/>
                  <a:t> הראשון שהצליח לנצח שחקן מקצועי ברמה הגבוהה ביותר (9 דאן) 4 משחקים מתוך 5</a:t>
                </a:r>
              </a:p>
              <a:p>
                <a:pPr marL="171450" indent="-171450" algn="r" rtl="1">
                  <a:buFontTx/>
                  <a:buChar char="-"/>
                </a:pPr>
                <a:endParaRPr lang="he-IL" sz="1200" dirty="0"/>
              </a:p>
              <a:p>
                <a:pPr marL="171450" indent="-171450" algn="r" rtl="1">
                  <a:buFontTx/>
                  <a:buChar char="-"/>
                </a:pPr>
                <a:r>
                  <a:rPr lang="he-IL" sz="1200" dirty="0"/>
                  <a:t>משחקי אסטרטגיה, אולי המוכר שבהם, </a:t>
                </a:r>
                <a:r>
                  <a:rPr lang="en-US" sz="1200" dirty="0"/>
                  <a:t>TOTAL WAR </a:t>
                </a:r>
                <a:r>
                  <a:rPr lang="he-IL" sz="1200" dirty="0"/>
                  <a:t>  שם משתשמים באלגוריתם עבור קבלת החלטות ברמה הקשה ביותר (בקמפיין)</a:t>
                </a:r>
              </a:p>
              <a:p>
                <a:pPr marL="171450" indent="-171450" algn="r" rtl="1">
                  <a:buFontTx/>
                  <a:buChar char="-"/>
                </a:pPr>
                <a:endParaRPr lang="he-IL" sz="1200" dirty="0"/>
              </a:p>
              <a:p>
                <a:pPr marL="171450" indent="-171450" algn="r" rtl="1">
                  <a:buFontTx/>
                  <a:buChar char="-"/>
                </a:pPr>
                <a:r>
                  <a:rPr lang="he-IL" sz="1200" dirty="0"/>
                  <a:t>ומשחקים אחרים בהם אין מידע מלא (פוקר/ברידג וכו...)</a:t>
                </a:r>
              </a:p>
              <a:p>
                <a:pPr marL="171450" indent="-171450" algn="r" rtl="1">
                  <a:buFontTx/>
                  <a:buChar char="-"/>
                </a:pPr>
                <a:endParaRPr lang="he-IL" sz="1200" dirty="0"/>
              </a:p>
              <a:p>
                <a:pPr marL="171450" indent="-171450" algn="r" rtl="1">
                  <a:buFontTx/>
                  <a:buChar char="-"/>
                </a:pPr>
                <a:endParaRPr lang="he-IL" sz="1200" dirty="0"/>
              </a:p>
              <a:p>
                <a:pPr marL="171450" indent="-171450" algn="r" rtl="1">
                  <a:buFontTx/>
                  <a:buChar char="-"/>
                </a:pPr>
                <a:endParaRPr lang="he-IL" sz="1200" dirty="0"/>
              </a:p>
              <a:p>
                <a:pPr marL="171450" indent="-171450" algn="r" rtl="1">
                  <a:buFontTx/>
                  <a:buChar char="-"/>
                </a:pPr>
                <a:endParaRPr lang="he-IL"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36</a:t>
            </a:fld>
            <a:endParaRPr lang="en-US"/>
          </a:p>
        </p:txBody>
      </p:sp>
    </p:spTree>
    <p:extLst>
      <p:ext uri="{BB962C8B-B14F-4D97-AF65-F5344CB8AC3E}">
        <p14:creationId xmlns:p14="http://schemas.microsoft.com/office/powerpoint/2010/main" val="501925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האלגוריתם בונה עץ החלטה בשיטה איטרטיבית בת 4 שלבים:</a:t>
                </a:r>
              </a:p>
              <a:p>
                <a:pPr marL="0" indent="0" algn="r" rtl="1">
                  <a:buNone/>
                </a:pPr>
                <a:endParaRPr lang="he-IL" sz="1200" dirty="0"/>
              </a:p>
              <a:p>
                <a:pPr marL="0" indent="0" algn="r" rtl="1">
                  <a:buNone/>
                </a:pPr>
                <a:r>
                  <a:rPr lang="he-IL" sz="1200" dirty="0"/>
                  <a:t>הראשון שלב ה </a:t>
                </a:r>
                <a:r>
                  <a:rPr lang="en-US" sz="1200" dirty="0"/>
                  <a:t>SELECTION</a:t>
                </a:r>
                <a:r>
                  <a:rPr lang="he-IL" sz="1200" dirty="0"/>
                  <a:t> (בחירה)</a:t>
                </a:r>
              </a:p>
              <a:p>
                <a:pPr marL="0" indent="0" algn="r" rtl="1">
                  <a:buNone/>
                </a:pPr>
                <a:r>
                  <a:rPr lang="he-IL" sz="1200" dirty="0"/>
                  <a:t>בכל רמה נבחר ה</a:t>
                </a:r>
                <a:r>
                  <a:rPr lang="en-US" sz="1200" dirty="0"/>
                  <a:t>NODE</a:t>
                </a:r>
                <a:r>
                  <a:rPr lang="he-IL" sz="1200" dirty="0"/>
                  <a:t> המבטיח ביותר (בהמשך נפרט לגבי מה זה בדיוק מבטיח ביותר) אותו נרצה לחקור</a:t>
                </a:r>
              </a:p>
              <a:p>
                <a:pPr marL="0" indent="0" algn="r" rtl="1">
                  <a:buNone/>
                </a:pPr>
                <a:endParaRPr lang="he-IL" sz="1200" dirty="0"/>
              </a:p>
              <a:p>
                <a:pPr marL="0" indent="0" algn="r" rtl="1">
                  <a:buNone/>
                </a:pPr>
                <a:r>
                  <a:rPr lang="he-IL" sz="1200" dirty="0"/>
                  <a:t>שלב שני </a:t>
                </a:r>
                <a:r>
                  <a:rPr lang="en-US" sz="1200" dirty="0"/>
                  <a:t>EXPANSION</a:t>
                </a:r>
                <a:r>
                  <a:rPr lang="he-IL" sz="1200" dirty="0"/>
                  <a:t> – הרחבה </a:t>
                </a:r>
              </a:p>
              <a:p>
                <a:pPr marL="0" indent="0" algn="r" rtl="1">
                  <a:buNone/>
                </a:pPr>
                <a:r>
                  <a:rPr lang="he-IL" sz="1200" dirty="0"/>
                  <a:t>לאחר שנבחר ה</a:t>
                </a:r>
                <a:r>
                  <a:rPr lang="en-US" sz="1200" dirty="0"/>
                  <a:t>NODE</a:t>
                </a:r>
                <a:r>
                  <a:rPr lang="he-IL" sz="1200" dirty="0"/>
                  <a:t> המבטי ביותר, מרחיבים אותו ומכניסים את כל הילדים שלו לעץ</a:t>
                </a:r>
              </a:p>
              <a:p>
                <a:pPr marL="0" indent="0" algn="r" rtl="1">
                  <a:buNone/>
                </a:pPr>
                <a:endParaRPr lang="he-IL" sz="1200" dirty="0"/>
              </a:p>
              <a:p>
                <a:pPr marL="0" indent="0" algn="r" rtl="1">
                  <a:buNone/>
                </a:pPr>
                <a:r>
                  <a:rPr lang="he-IL" sz="1200" dirty="0"/>
                  <a:t>שלב שלישי </a:t>
                </a:r>
                <a:r>
                  <a:rPr lang="en-US" sz="1200" dirty="0"/>
                  <a:t>SIMULATION</a:t>
                </a:r>
                <a:endParaRPr lang="he-IL" sz="1200" dirty="0"/>
              </a:p>
              <a:p>
                <a:pPr marL="0" indent="0" algn="r" rtl="1">
                  <a:buNone/>
                </a:pPr>
                <a:r>
                  <a:rPr lang="he-IL" sz="1200" dirty="0"/>
                  <a:t>בשלב הזה נגנס האלמנט הרדולמלי- פה אנחנו דוגמים רנדומלית צאצא של ה</a:t>
                </a:r>
                <a:r>
                  <a:rPr lang="en-US" sz="1200" dirty="0"/>
                  <a:t>NODE</a:t>
                </a:r>
                <a:r>
                  <a:rPr lang="he-IL" sz="1200" dirty="0"/>
                  <a:t> שבחרנו</a:t>
                </a:r>
              </a:p>
              <a:p>
                <a:pPr marL="0" indent="0" algn="r" rtl="1">
                  <a:buNone/>
                </a:pPr>
                <a:r>
                  <a:rPr lang="he-IL" sz="1200" dirty="0"/>
                  <a:t>הסימולציה היא בעצם משחק עד לסיום ובדיקה מי ניצח</a:t>
                </a:r>
              </a:p>
              <a:p>
                <a:pPr marL="0" indent="0" algn="r" rtl="1">
                  <a:buNone/>
                </a:pPr>
                <a:endParaRPr lang="he-IL" sz="1200" dirty="0"/>
              </a:p>
              <a:p>
                <a:pPr marL="0" indent="0" algn="r" rtl="1">
                  <a:buNone/>
                </a:pPr>
                <a:endParaRPr lang="he-IL" sz="1200" dirty="0"/>
              </a:p>
              <a:p>
                <a:pPr marL="0" indent="0" algn="r" rtl="1">
                  <a:buNone/>
                </a:pPr>
                <a:r>
                  <a:rPr lang="he-IL" sz="1200" dirty="0"/>
                  <a:t>שלב אחרון </a:t>
                </a:r>
                <a:r>
                  <a:rPr lang="en-US" sz="1200" dirty="0"/>
                  <a:t>BACKPROPOGATION</a:t>
                </a:r>
              </a:p>
              <a:p>
                <a:pPr marL="0" indent="0" algn="r" rtl="1">
                  <a:buNone/>
                </a:pPr>
                <a:r>
                  <a:rPr lang="he-IL" sz="1200" dirty="0"/>
                  <a:t>בשלב הזה מעדכנים את כל ההורים של ה</a:t>
                </a:r>
                <a:r>
                  <a:rPr lang="en-US" sz="1200" dirty="0"/>
                  <a:t>NODE </a:t>
                </a:r>
                <a:r>
                  <a:rPr lang="he-IL" sz="1200" dirty="0"/>
                  <a:t>שנבחר בתוצאת המדגם</a:t>
                </a:r>
              </a:p>
              <a:p>
                <a:pPr marL="0" indent="0" algn="r" rtl="1">
                  <a:buNone/>
                </a:pPr>
                <a:endParaRPr lang="he-IL" sz="1200" dirty="0"/>
              </a:p>
              <a:p>
                <a:pPr marL="0" indent="0" algn="r" rtl="1">
                  <a:buNone/>
                </a:pPr>
                <a:r>
                  <a:rPr lang="he-IL" sz="1200" dirty="0"/>
                  <a:t>את הפעולות האלה עושים שוב ושוב </a:t>
                </a:r>
              </a:p>
              <a:p>
                <a:pPr marL="0" indent="0" algn="r" rtl="1">
                  <a:buNone/>
                </a:pPr>
                <a:r>
                  <a:rPr lang="he-IL" sz="1200" dirty="0"/>
                  <a:t>כך נבנה עץ מונה קרלו</a:t>
                </a:r>
              </a:p>
              <a:p>
                <a:pPr marL="0" indent="0" algn="r" rtl="1">
                  <a:buNone/>
                </a:pPr>
                <a:endParaRPr lang="he-IL" sz="1200" dirty="0"/>
              </a:p>
              <a:p>
                <a:pPr marL="0" indent="0" algn="r" rtl="1">
                  <a:buNone/>
                </a:pPr>
                <a:r>
                  <a:rPr lang="he-IL" sz="1200" dirty="0"/>
                  <a:t>מתי עוצרים?</a:t>
                </a:r>
              </a:p>
              <a:p>
                <a:pPr marL="0" indent="0" algn="r" rtl="1">
                  <a:buNone/>
                </a:pPr>
                <a:r>
                  <a:rPr lang="he-IL" sz="1200" dirty="0"/>
                  <a:t>מתי שרוצים , </a:t>
                </a:r>
                <a:r>
                  <a:rPr lang="en-US" sz="1200" dirty="0"/>
                  <a:t>ANY TIME </a:t>
                </a:r>
                <a:endParaRPr lang="he-IL" sz="1200" dirty="0"/>
              </a:p>
              <a:p>
                <a:pPr marL="0" indent="0" algn="r" rtl="1">
                  <a:buNone/>
                </a:pPr>
                <a:r>
                  <a:rPr lang="he-IL" sz="1200" dirty="0"/>
                  <a:t>ככל שניתן יותר איטרציות כך התוצאה שלנו תתקר יותר להחלטה האופטימלית</a:t>
                </a:r>
              </a:p>
              <a:p>
                <a:pPr marL="0" indent="0" algn="r" rtl="1">
                  <a:buNone/>
                </a:pPr>
                <a:endParaRPr lang="he-IL" sz="1200" dirty="0"/>
              </a:p>
              <a:p>
                <a:pPr marL="0" indent="0" algn="r" rtl="1">
                  <a:buNone/>
                </a:pPr>
                <a:endParaRPr lang="he-IL" sz="1200" dirty="0"/>
              </a:p>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37</a:t>
            </a:fld>
            <a:endParaRPr lang="en-US"/>
          </a:p>
        </p:txBody>
      </p:sp>
    </p:spTree>
    <p:extLst>
      <p:ext uri="{BB962C8B-B14F-4D97-AF65-F5344CB8AC3E}">
        <p14:creationId xmlns:p14="http://schemas.microsoft.com/office/powerpoint/2010/main" val="3833108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אז ראינו שבכל רמה אנחנו בוחרים את ה</a:t>
                </a:r>
                <a:r>
                  <a:rPr lang="en-US" sz="1200" dirty="0"/>
                  <a:t>NODE </a:t>
                </a:r>
                <a:r>
                  <a:rPr lang="he-IL" sz="1200" dirty="0"/>
                  <a:t> המבטיח ביותר</a:t>
                </a:r>
              </a:p>
              <a:p>
                <a:pPr marL="0" indent="0" algn="r" rtl="1">
                  <a:buNone/>
                </a:pPr>
                <a:endParaRPr lang="he-IL" sz="1200" dirty="0"/>
              </a:p>
              <a:p>
                <a:pPr marL="0" indent="0" algn="r" rtl="1">
                  <a:buNone/>
                </a:pPr>
                <a:r>
                  <a:rPr lang="he-IL" sz="1200" dirty="0"/>
                  <a:t>מה זה בדיוק מבטיח?</a:t>
                </a:r>
              </a:p>
              <a:p>
                <a:pPr marL="0" indent="0" algn="r" rtl="1">
                  <a:buNone/>
                </a:pPr>
                <a:endParaRPr lang="he-IL" sz="1200" dirty="0"/>
              </a:p>
              <a:p>
                <a:pPr marL="0" indent="0" algn="r" rtl="1">
                  <a:buNone/>
                </a:pPr>
                <a:r>
                  <a:rPr lang="he-IL" sz="1200" dirty="0"/>
                  <a:t>נותן להם לנסות ולזרוק</a:t>
                </a:r>
              </a:p>
              <a:p>
                <a:pPr marL="0" indent="0" algn="r" rtl="1">
                  <a:buNone/>
                </a:pPr>
                <a:endParaRPr lang="he-IL" sz="1200" dirty="0"/>
              </a:p>
              <a:p>
                <a:pPr marL="0" indent="0" algn="r" rtl="1">
                  <a:buNone/>
                </a:pPr>
                <a:r>
                  <a:rPr lang="he-IL" sz="1200" dirty="0"/>
                  <a:t>צריך לאזן בין ה</a:t>
                </a:r>
                <a:r>
                  <a:rPr lang="en-US" sz="1200" dirty="0"/>
                  <a:t>NODE </a:t>
                </a:r>
                <a:r>
                  <a:rPr lang="he-IL" sz="1200" dirty="0"/>
                  <a:t> כמה אנחנו נרצה להשקיע ולחזק </a:t>
                </a:r>
                <a:r>
                  <a:rPr lang="en-US" sz="1200" dirty="0"/>
                  <a:t>NODE</a:t>
                </a:r>
                <a:r>
                  <a:rPr lang="he-IL" sz="1200" dirty="0"/>
                  <a:t> שאנחנו בדקנו בעבר לכמה נשקיע בבדיקת ב</a:t>
                </a:r>
                <a:r>
                  <a:rPr lang="en-US" sz="1200" dirty="0"/>
                  <a:t>NODE</a:t>
                </a:r>
                <a:r>
                  <a:rPr lang="he-IL" sz="1200" dirty="0"/>
                  <a:t> שלא עברנו בהם או מדגימות קודמות קיבלנו ציונים לא גבוהיים מספיק</a:t>
                </a:r>
              </a:p>
              <a:p>
                <a:pPr marL="0" indent="0" algn="r" rtl="1">
                  <a:buNone/>
                </a:pPr>
                <a:r>
                  <a:rPr lang="he-IL" sz="1200" dirty="0"/>
                  <a:t>(אולי אם ניקח יותר דגימות נגלה שהם יותר טובים)</a:t>
                </a:r>
              </a:p>
              <a:p>
                <a:pPr marL="0" indent="0" algn="r" rtl="1">
                  <a:buNone/>
                </a:pPr>
                <a:endParaRPr lang="he-IL" sz="1200" dirty="0"/>
              </a:p>
              <a:p>
                <a:pPr marL="0" indent="0" algn="r" rtl="1">
                  <a:buNone/>
                </a:pPr>
                <a:r>
                  <a:rPr lang="he-IL" sz="1200" dirty="0"/>
                  <a:t>הנוסחה שמאזנת את יחס החקר/התמקצעות</a:t>
                </a:r>
              </a:p>
              <a:p>
                <a:pPr marL="0" indent="0" algn="r" rtl="1">
                  <a:buNone/>
                </a:pPr>
                <a:r>
                  <a:rPr lang="he-IL" sz="1200" dirty="0"/>
                  <a:t>נקראת </a:t>
                </a:r>
                <a:r>
                  <a:rPr lang="en-US" sz="1200" dirty="0"/>
                  <a:t>UCB</a:t>
                </a:r>
                <a:endParaRPr lang="he-IL" sz="1200" dirty="0"/>
              </a:p>
              <a:p>
                <a:pPr marL="0" indent="0" algn="r" rtl="1">
                  <a:buNone/>
                </a:pPr>
                <a:r>
                  <a:rPr lang="en-US" sz="1200" dirty="0"/>
                  <a:t>Upper Confidence  Bound </a:t>
                </a:r>
              </a:p>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38</a:t>
            </a:fld>
            <a:endParaRPr lang="en-US"/>
          </a:p>
        </p:txBody>
      </p:sp>
    </p:spTree>
    <p:extLst>
      <p:ext uri="{BB962C8B-B14F-4D97-AF65-F5344CB8AC3E}">
        <p14:creationId xmlns:p14="http://schemas.microsoft.com/office/powerpoint/2010/main" val="736838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39</a:t>
            </a:fld>
            <a:endParaRPr lang="en-US"/>
          </a:p>
        </p:txBody>
      </p:sp>
    </p:spTree>
    <p:extLst>
      <p:ext uri="{BB962C8B-B14F-4D97-AF65-F5344CB8AC3E}">
        <p14:creationId xmlns:p14="http://schemas.microsoft.com/office/powerpoint/2010/main" val="188371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40</a:t>
            </a:fld>
            <a:endParaRPr lang="en-US"/>
          </a:p>
        </p:txBody>
      </p:sp>
    </p:spTree>
    <p:extLst>
      <p:ext uri="{BB962C8B-B14F-4D97-AF65-F5344CB8AC3E}">
        <p14:creationId xmlns:p14="http://schemas.microsoft.com/office/powerpoint/2010/main" val="173754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בעצם הסיטואציה הקלאסית שאנחנו יכולים לדבר עליה זה משחקים. אפשר לראות פה כמה דוגמאות למשחקים שבא השחקנים מתחרים זה בזה.</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בדמקה כל שחקן רוצה לנצח על ידי זה שהוא אוכל את כל החיילים של היריב.</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בשחמט המטרה זה לעשות מט. כלומר, להרוג את המלך של היריב.</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גו זה משחק פחות מוכר בארץ אבל המטרה שם זה בעצם לכבוש כמה שיותר שטח במשחק על ידי כך "שמקיפים" את האבנים של היריב</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ופקמן שבו ניתן לראות שלשחקנים יש מטרות שונות לגמרי. הפקמן רוצה לאכול את כל האוכל שיש במפה והרוחות רוצות להרוג או לאכול את הפקמן.</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4</a:t>
            </a:fld>
            <a:endParaRPr lang="en-US"/>
          </a:p>
        </p:txBody>
      </p:sp>
    </p:spTree>
    <p:extLst>
      <p:ext uri="{BB962C8B-B14F-4D97-AF65-F5344CB8AC3E}">
        <p14:creationId xmlns:p14="http://schemas.microsoft.com/office/powerpoint/2010/main" val="499212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41</a:t>
            </a:fld>
            <a:endParaRPr lang="en-US"/>
          </a:p>
        </p:txBody>
      </p:sp>
    </p:spTree>
    <p:extLst>
      <p:ext uri="{BB962C8B-B14F-4D97-AF65-F5344CB8AC3E}">
        <p14:creationId xmlns:p14="http://schemas.microsoft.com/office/powerpoint/2010/main" val="323518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dirty="0"/>
                  <a:t>S2 = 1.6774</a:t>
                </a:r>
              </a:p>
              <a:p>
                <a:pPr marL="0" indent="0">
                  <a:buNone/>
                </a:pPr>
                <a:r>
                  <a:rPr lang="en-US" sz="1200" dirty="0"/>
                  <a:t>S3=1.1774</a:t>
                </a:r>
              </a:p>
              <a:p>
                <a:pPr marL="0" indent="0">
                  <a:buNone/>
                </a:pPr>
                <a:r>
                  <a:rPr lang="en-US" sz="1200" dirty="0"/>
                  <a:t>S4=</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42</a:t>
            </a:fld>
            <a:endParaRPr lang="en-US"/>
          </a:p>
        </p:txBody>
      </p:sp>
    </p:spTree>
    <p:extLst>
      <p:ext uri="{BB962C8B-B14F-4D97-AF65-F5344CB8AC3E}">
        <p14:creationId xmlns:p14="http://schemas.microsoft.com/office/powerpoint/2010/main" val="85617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sz="1200" dirty="0"/>
                  <a:t>How many examples we need? How can we estimate how close we are to the real value (</a:t>
                </a:r>
                <a14:m>
                  <m:oMath xmlns:m="http://schemas.openxmlformats.org/officeDocument/2006/math">
                    <m:r>
                      <a:rPr lang="en-US" sz="1200" b="0" i="1" smtClean="0">
                        <a:latin typeface="Cambria Math" panose="02040503050406030204" pitchFamily="18" charset="0"/>
                        <a:ea typeface="Cambria Math" panose="02040503050406030204" pitchFamily="18" charset="0"/>
                      </a:rPr>
                      <m:t>𝜇</m:t>
                    </m:r>
                  </m:oMath>
                </a14:m>
                <a:r>
                  <a:rPr lang="en-US" sz="1200" dirty="0"/>
                  <a:t>)?</a:t>
                </a:r>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43</a:t>
            </a:fld>
            <a:endParaRPr lang="en-US"/>
          </a:p>
        </p:txBody>
      </p:sp>
    </p:spTree>
    <p:extLst>
      <p:ext uri="{BB962C8B-B14F-4D97-AF65-F5344CB8AC3E}">
        <p14:creationId xmlns:p14="http://schemas.microsoft.com/office/powerpoint/2010/main" val="740345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gn="r" rtl="1">
                  <a:buNone/>
                </a:pPr>
                <a:r>
                  <a:rPr lang="he-IL" sz="1200" dirty="0"/>
                  <a:t>שיפורים שאפשר לעשות:</a:t>
                </a:r>
                <a:br>
                  <a:rPr lang="en-US" sz="1200" dirty="0"/>
                </a:br>
                <a:endParaRPr lang="he-IL" sz="1200" dirty="0"/>
              </a:p>
              <a:p>
                <a:pPr marL="0" indent="0" algn="r" rtl="1">
                  <a:buNone/>
                </a:pPr>
                <a:r>
                  <a:rPr lang="he-IL" sz="1200" dirty="0"/>
                  <a:t>ידע קודם על המשחק: תחילת המשחק זה תמיד החלק שהכי קשה לסמלץ בגללכמות המשחקים האפשריים והמרחק הגדול מהסוף.</a:t>
                </a:r>
                <a:br>
                  <a:rPr lang="en-US" sz="1200" dirty="0"/>
                </a:br>
                <a:r>
                  <a:rPr lang="he-IL" sz="1200" dirty="0"/>
                  <a:t>בגלל זה בהרבה תוכנות מעדיפים להכניס "מילון"  של פתיחות מפורסמות ויעילות בשביל המהלכים הראשונים של המשחק.</a:t>
                </a:r>
              </a:p>
              <a:p>
                <a:pPr marL="0" indent="0" algn="r" rtl="1">
                  <a:buNone/>
                </a:pPr>
                <a:endParaRPr lang="he-IL" sz="1200" dirty="0"/>
              </a:p>
              <a:p>
                <a:pPr marL="0" indent="0" algn="r" rtl="1">
                  <a:buNone/>
                </a:pPr>
                <a:r>
                  <a:rPr lang="he-IL" sz="1200" dirty="0"/>
                  <a:t>בפתרון של דמקה עשו אפילו יותר מזה והוכיחו שלא ניתן לסיים את המשחק כשיש יותר מ8 כלים על הלוח ובגלל זה ג'ינרטו את</a:t>
                </a:r>
              </a:p>
              <a:p>
                <a:pPr marL="0" indent="0" algn="r" rtl="1">
                  <a:buNone/>
                </a:pPr>
                <a:r>
                  <a:rPr lang="he-IL" sz="1200" dirty="0"/>
                  <a:t>כל המצבים האפשריים שבהם יש 8 כלים על הלוח ועשו את החישוב של אלפא בטא רק על אותם מצבים ובכך הם חסכו חישוב של הרבה כפילויות.</a:t>
                </a:r>
              </a:p>
              <a:p>
                <a:pPr marL="0" indent="0" algn="r" rtl="1">
                  <a:buNone/>
                </a:pPr>
                <a:endParaRPr lang="he-IL" sz="1200" dirty="0"/>
              </a:p>
              <a:p>
                <a:pPr marL="0" indent="0" algn="r" rtl="1">
                  <a:buNone/>
                </a:pPr>
                <a:r>
                  <a:rPr lang="he-IL" sz="1200" dirty="0"/>
                  <a:t>ב</a:t>
                </a:r>
                <a:r>
                  <a:rPr lang="en-US" sz="1200" dirty="0" err="1"/>
                  <a:t>alphaGo</a:t>
                </a:r>
                <a:r>
                  <a:rPr lang="he-IL" sz="1200" dirty="0"/>
                  <a:t> עשו פונקציית אבואלציה שמסתמכת על רשת נוירונים שנותנת ציון ללוח. ואת הדאטא לרשת עצמה יצרו בעזרת סימלציות של מונטה קרלו</a:t>
                </a:r>
              </a:p>
              <a:p>
                <a:pPr marL="0" indent="0" algn="r" rtl="1">
                  <a:buNone/>
                </a:pPr>
                <a:r>
                  <a:rPr lang="he-IL" sz="1200" dirty="0"/>
                  <a:t>(באחת מהגרסאות שלו לשחמט הוא אומן על כ250 מיליון סימולציות)</a:t>
                </a:r>
                <a:endParaRPr lang="en-US" sz="1200" dirty="0"/>
              </a:p>
            </p:txBody>
          </p:sp>
        </mc:Choice>
        <mc:Fallback xmlns="">
          <p:sp>
            <p:nvSpPr>
              <p:cNvPr id="3" name="Notes Placeholder 2"/>
              <p:cNvSpPr>
                <a:spLocks noGrp="1"/>
              </p:cNvSpPr>
              <p:nvPr>
                <p:ph type="body" idx="1"/>
              </p:nvPr>
            </p:nvSpPr>
            <p:spPr/>
            <p:txBody>
              <a:bodyPr/>
              <a:lstStyle/>
              <a:p>
                <a:r>
                  <a:rPr lang="en-US" dirty="0"/>
                  <a:t>Sum of geometric series cheat sheet: </a:t>
                </a:r>
                <a:r>
                  <a:rPr lang="en-US" i="0">
                    <a:latin typeface="Cambria Math" panose="02040503050406030204" pitchFamily="18" charset="0"/>
                  </a:rPr>
                  <a:t>(</a:t>
                </a:r>
                <a:r>
                  <a:rPr lang="en-US" b="0" i="0">
                    <a:latin typeface="Cambria Math" panose="02040503050406030204" pitchFamily="18" charset="0"/>
                  </a:rPr>
                  <a:t>𝑎_1 (𝑞^𝑛−1))/(𝑞−1)</a:t>
                </a:r>
                <a:endParaRPr lang="en-US" dirty="0"/>
              </a:p>
            </p:txBody>
          </p:sp>
        </mc:Fallback>
      </mc:AlternateContent>
      <p:sp>
        <p:nvSpPr>
          <p:cNvPr id="4" name="Slide Number Placeholder 3"/>
          <p:cNvSpPr>
            <a:spLocks noGrp="1"/>
          </p:cNvSpPr>
          <p:nvPr>
            <p:ph type="sldNum" sz="quarter" idx="5"/>
          </p:nvPr>
        </p:nvSpPr>
        <p:spPr/>
        <p:txBody>
          <a:bodyPr/>
          <a:lstStyle/>
          <a:p>
            <a:fld id="{0CEF6958-0C92-4D44-A07E-92E6490AFD04}" type="slidenum">
              <a:rPr lang="en-US" smtClean="0"/>
              <a:t>44</a:t>
            </a:fld>
            <a:endParaRPr lang="en-US"/>
          </a:p>
        </p:txBody>
      </p:sp>
    </p:spTree>
    <p:extLst>
      <p:ext uri="{BB962C8B-B14F-4D97-AF65-F5344CB8AC3E}">
        <p14:creationId xmlns:p14="http://schemas.microsoft.com/office/powerpoint/2010/main" val="348829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משחק סכום אפס – ההגדרה שלו זה ששני השחקנים מתחרים אחד בשני ישירות ורווח של שחקן אחד הוא הפסד של השחקן השני ולהפך. אין בו מצב ששני השחקנים מנצחים או שניהם מפסידים וכל המשחקים שהראנו עד עכשיו הם משחקי סכום אפס. כאן ניתן לראות איך [תוך עדי הפעלת האנימציה] איך הנקודה שמתארת את מצב המשחק (או רווח המשחק) זזה משתנה המנצח או המוביל של המשחק. אם היא חיובית אז שחקן 1 מוביל, אם שליית שחקן 2 מוביל ואם היא נמצאת באפס אז תיקו. אין כאן אפשרוץ ששני השחקנים מנצחים או שניהם מפסידים. מכאן אנחנו יכולים להבין שהמטרה של שחקן 1 היא למקסם את תוצאת המשחק והמטרה של שחקן 2 היא למזער את תוצאת המשחק.</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5</a:t>
            </a:fld>
            <a:endParaRPr lang="en-US"/>
          </a:p>
        </p:txBody>
      </p:sp>
    </p:spTree>
    <p:extLst>
      <p:ext uri="{BB962C8B-B14F-4D97-AF65-F5344CB8AC3E}">
        <p14:creationId xmlns:p14="http://schemas.microsoft.com/office/powerpoint/2010/main" val="125721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איקס עיגול זה כנראה אחד המשחקים הכי פשוטים שיש ואפילו ילדים קטנים יודעים לשחק בו ולהכריח את המשחק להסתיים בתיקו ולכן נשתמש בו כאן בתור דוגמא. אם אתם עכשיו הייתם משחקים ונמצאים בסיטואציה הזאת ועכשיו התור שלכם איפה הייתם שמים את האיקס שלכם? איפה את העיגול אחרי זה? ניתן לראות שהמשחק נגמר בתיקו די במהירות.</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6</a:t>
            </a:fld>
            <a:endParaRPr lang="en-US"/>
          </a:p>
        </p:txBody>
      </p:sp>
    </p:spTree>
    <p:extLst>
      <p:ext uri="{BB962C8B-B14F-4D97-AF65-F5344CB8AC3E}">
        <p14:creationId xmlns:p14="http://schemas.microsoft.com/office/powerpoint/2010/main" val="392665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עכשיו נסתכל על השלב הראשון שהמחשב צריך לעשות כדי לפתור את המשחק. אנחנו מתחילים עם הלוח במצב הנוכחי ומתחילים לבנות את העץ של המחשק [קליק כדי לראות את כל המהלכים האפשריים בתור הראשון] עכשיו ניתן לראות את כל המהלכים האפשריים שהיו לשחקן האיקס לשחק. [קליק כדי לראות את כל המהלכים האפשריים בתור השני] ואחרי זה נמשיך ונבנה את העץ הלאה ונשלים את כל המהלכים האפשריים של השחקן השני כך עד שנקבל את כל העץ [קליק לקבלת כל העץ]. ניזכר בזה שאמרנו שהמשחק הוא משחק סכום אפס ולכן נרשום בכל מצב סופי 1 אם איקס ניצח 1- אם עיגול ניצח ואחרת תיקו [קליק להופעת המספרים]. בנוסף נשים לב שיש פה כמה מצבים זהים זה לזה שהגענו אליהם בדרכים שונות כמו שני מצבי הניצחונות ושני מצבי התיקו, הדבר הזה יהיה משמעותי אחרי כשנדבר על הסיבכויות.</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EF6958-0C92-4D44-A07E-92E6490AFD04}" type="slidenum">
              <a:rPr lang="en-US" smtClean="0"/>
              <a:t>7</a:t>
            </a:fld>
            <a:endParaRPr lang="en-US"/>
          </a:p>
        </p:txBody>
      </p:sp>
    </p:spTree>
    <p:extLst>
      <p:ext uri="{BB962C8B-B14F-4D97-AF65-F5344CB8AC3E}">
        <p14:creationId xmlns:p14="http://schemas.microsoft.com/office/powerpoint/2010/main" val="936291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עכשיו אנחנו פוגשים את האלגוריתם שלנו המינימקס. בשביל הנוחות נסתכל על העץ שבנינו ממש כרגף ונשים לב שמשמאל לכל תור יש את הכיתוב </a:t>
            </a:r>
            <a:r>
              <a:rPr lang="en-US" sz="1200" kern="1200" dirty="0">
                <a:solidFill>
                  <a:schemeClr val="tx1"/>
                </a:solidFill>
                <a:effectLst/>
                <a:latin typeface="+mn-lt"/>
                <a:ea typeface="+mn-ea"/>
                <a:cs typeface="+mn-cs"/>
              </a:rPr>
              <a:t>min</a:t>
            </a:r>
            <a:r>
              <a:rPr lang="he-IL" sz="1200" kern="1200" dirty="0">
                <a:solidFill>
                  <a:schemeClr val="tx1"/>
                </a:solidFill>
                <a:effectLst/>
                <a:latin typeface="+mn-lt"/>
                <a:ea typeface="+mn-ea"/>
                <a:cs typeface="+mn-cs"/>
              </a:rPr>
              <a:t> ו-</a:t>
            </a:r>
            <a:r>
              <a:rPr lang="en-US" sz="1200" kern="1200" dirty="0">
                <a:solidFill>
                  <a:schemeClr val="tx1"/>
                </a:solidFill>
                <a:effectLst/>
                <a:latin typeface="+mn-lt"/>
                <a:ea typeface="+mn-ea"/>
                <a:cs typeface="+mn-cs"/>
              </a:rPr>
              <a:t>max</a:t>
            </a:r>
            <a:r>
              <a:rPr lang="he-IL" sz="1200" kern="1200" dirty="0">
                <a:solidFill>
                  <a:schemeClr val="tx1"/>
                </a:solidFill>
                <a:effectLst/>
                <a:latin typeface="+mn-lt"/>
                <a:ea typeface="+mn-ea"/>
                <a:cs typeface="+mn-cs"/>
              </a:rPr>
              <a:t> וזה מכיוון שכמו שהסברתי יש שחקן אחד שרוצה למקסם את התוצאה ואחד שרוצה למזער אותה, ובגלל זה גם קוראים לאלגוריתם מינימקס.</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[נרוץ על הדוגמא ונראה איך כל אחד בתור שלו בוחר את המהלך לפי התפקיד שלו(</a:t>
            </a:r>
            <a:r>
              <a:rPr lang="en-US" sz="1200" kern="1200" dirty="0">
                <a:solidFill>
                  <a:schemeClr val="tx1"/>
                </a:solidFill>
                <a:effectLst/>
                <a:latin typeface="+mn-lt"/>
                <a:ea typeface="+mn-ea"/>
                <a:cs typeface="+mn-cs"/>
              </a:rPr>
              <a:t>min, max</a:t>
            </a:r>
            <a:r>
              <a:rPr lang="he-IL" sz="1200" kern="1200" dirty="0">
                <a:solidFill>
                  <a:schemeClr val="tx1"/>
                </a:solidFill>
                <a:effectLst/>
                <a:latin typeface="+mn-lt"/>
                <a:ea typeface="+mn-ea"/>
                <a:cs typeface="+mn-cs"/>
              </a:rPr>
              <a:t>)]</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[נשים גם לב שהמסלול שקיבלנו זהה למסלול שהראנו מקודם לכיתה בדוגמא הראשונה]</a:t>
            </a:r>
            <a:endParaRPr lang="en-US" sz="1200" kern="1200" dirty="0">
              <a:solidFill>
                <a:schemeClr val="tx1"/>
              </a:solidFill>
              <a:effectLst/>
              <a:latin typeface="+mn-lt"/>
              <a:ea typeface="+mn-ea"/>
              <a:cs typeface="+mn-cs"/>
            </a:endParaRPr>
          </a:p>
          <a:p>
            <a:pPr algn="r"/>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8</a:t>
            </a:fld>
            <a:endParaRPr lang="en-US"/>
          </a:p>
        </p:txBody>
      </p:sp>
    </p:spTree>
    <p:extLst>
      <p:ext uri="{BB962C8B-B14F-4D97-AF65-F5344CB8AC3E}">
        <p14:creationId xmlns:p14="http://schemas.microsoft.com/office/powerpoint/2010/main" val="274420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כאן אנחנו רואים את הפסאודו קוד של האלגוריתם, נשים לב שהוא רקורסיבי. בהתחלה אנחנו בודקים את תנאי העצירה שלנו שזה בעצם לבדוק האם הצומת שלנו הוא עלה, כלומר מצב סופי של המשחק ואם כן אז נחזיר את התוצאה שלו כמו שעשינו באיקס עיגול. אחרת הקוד שלנו מתפצל ל2, מצב אחד לשחקן שממקסם ומצב שני לשחקן שממזער. הממקסם שם ב</a:t>
            </a:r>
            <a:r>
              <a:rPr lang="en-US" sz="1200" kern="1200" dirty="0">
                <a:solidFill>
                  <a:schemeClr val="tx1"/>
                </a:solidFill>
                <a:effectLst/>
                <a:latin typeface="+mn-lt"/>
                <a:ea typeface="+mn-ea"/>
                <a:cs typeface="+mn-cs"/>
              </a:rPr>
              <a:t>value</a:t>
            </a:r>
            <a:r>
              <a:rPr lang="he-IL" sz="1200" kern="1200" dirty="0">
                <a:solidFill>
                  <a:schemeClr val="tx1"/>
                </a:solidFill>
                <a:effectLst/>
                <a:latin typeface="+mn-lt"/>
                <a:ea typeface="+mn-ea"/>
                <a:cs typeface="+mn-cs"/>
              </a:rPr>
              <a:t> מינוס אינסוף כי זה הדבר הכי גרוע שיכול להיות לו והוא רוצה רק לעלות והממזער עושה ההפך ושם אינסוף כי משם הוא יכול רק לרדת. אחרי זה כל אחד מהם רץ ברקורסיה על כל הילדים של הצומת ומחזיר את המקסימום והמינמום בהתאמה</a:t>
            </a:r>
            <a:br>
              <a:rPr lang="he-IL"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הערה: קיים עוד אלגוריתם שנקרא </a:t>
            </a:r>
            <a:r>
              <a:rPr lang="en-US" sz="1200" kern="1200" dirty="0" err="1">
                <a:solidFill>
                  <a:schemeClr val="tx1"/>
                </a:solidFill>
                <a:effectLst/>
                <a:latin typeface="+mn-lt"/>
                <a:ea typeface="+mn-ea"/>
                <a:cs typeface="+mn-cs"/>
              </a:rPr>
              <a:t>negaMax</a:t>
            </a:r>
            <a:r>
              <a:rPr lang="he-IL" sz="1200" kern="1200" dirty="0">
                <a:solidFill>
                  <a:schemeClr val="tx1"/>
                </a:solidFill>
                <a:effectLst/>
                <a:latin typeface="+mn-lt"/>
                <a:ea typeface="+mn-ea"/>
                <a:cs typeface="+mn-cs"/>
              </a:rPr>
              <a:t> שפותר את הכפל קוד שיש בין השחקן המקסימלי למינמלי בעזרת איזה טריק מתמטי. זה בעיקר נח כשמשתמשים באחד מהשכלולים של מיני מקס שעל אחד מהם נדבר עוד מעט.</a:t>
            </a:r>
            <a:endParaRPr lang="en-US" sz="1200" kern="1200" dirty="0">
              <a:solidFill>
                <a:schemeClr val="tx1"/>
              </a:solidFill>
              <a:effectLst/>
              <a:latin typeface="+mn-lt"/>
              <a:ea typeface="+mn-ea"/>
              <a:cs typeface="+mn-cs"/>
            </a:endParaRPr>
          </a:p>
          <a:p>
            <a:pPr algn="r"/>
            <a:endParaRPr lang="en-US" dirty="0"/>
          </a:p>
        </p:txBody>
      </p:sp>
      <p:sp>
        <p:nvSpPr>
          <p:cNvPr id="4" name="Slide Number Placeholder 3"/>
          <p:cNvSpPr>
            <a:spLocks noGrp="1"/>
          </p:cNvSpPr>
          <p:nvPr>
            <p:ph type="sldNum" sz="quarter" idx="5"/>
          </p:nvPr>
        </p:nvSpPr>
        <p:spPr/>
        <p:txBody>
          <a:bodyPr/>
          <a:lstStyle/>
          <a:p>
            <a:fld id="{0CEF6958-0C92-4D44-A07E-92E6490AFD04}" type="slidenum">
              <a:rPr lang="en-US" smtClean="0"/>
              <a:t>9</a:t>
            </a:fld>
            <a:endParaRPr lang="en-US"/>
          </a:p>
        </p:txBody>
      </p:sp>
    </p:spTree>
    <p:extLst>
      <p:ext uri="{BB962C8B-B14F-4D97-AF65-F5344CB8AC3E}">
        <p14:creationId xmlns:p14="http://schemas.microsoft.com/office/powerpoint/2010/main" val="4490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FEC6-93C0-4372-80BC-12C51B4430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94C8AA-3BB1-4BB8-AC20-B0683AD60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85016-364B-43E1-A09C-1977F590548E}"/>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0ACB4A18-820A-4591-B5F0-0595239E7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63C44-DACB-4465-9D7E-E4657F5465AF}"/>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56646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FE62-17B3-434B-AA6E-E97F85C8CC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98F829-D28E-445B-9F6C-1E7EB409C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29580-6BB0-46DB-B1F2-3FCA2D3663C6}"/>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55C80DED-F4EE-4C67-9199-4A807F482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5BB13-6BD0-4104-A8D8-2FC891D75CEF}"/>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257289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CFE5E5-A526-4C03-A190-FC847CE841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74C6F-14F3-4350-82DD-44AA8874A1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F32CC-8FBF-4AF0-AD4C-3BE30CE64C07}"/>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3B1B0D34-1316-4474-8C3B-AEDAF0F6F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EFA1A-046C-46D9-A2B7-403E61B2B4DA}"/>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69851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ms 2">
  <p:cSld name="Title and three columms 2">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1318973" y="3242252"/>
            <a:ext cx="2682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6" name="Google Shape;76;p15"/>
          <p:cNvSpPr txBox="1">
            <a:spLocks noGrp="1"/>
          </p:cNvSpPr>
          <p:nvPr>
            <p:ph type="subTitle" idx="1"/>
          </p:nvPr>
        </p:nvSpPr>
        <p:spPr>
          <a:xfrm flipH="1">
            <a:off x="954173" y="3771319"/>
            <a:ext cx="30476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7" name="Google Shape;77;p15"/>
          <p:cNvSpPr txBox="1">
            <a:spLocks noGrp="1"/>
          </p:cNvSpPr>
          <p:nvPr>
            <p:ph type="ctrTitle" idx="2"/>
          </p:nvPr>
        </p:nvSpPr>
        <p:spPr>
          <a:xfrm flipH="1">
            <a:off x="7672343" y="4333121"/>
            <a:ext cx="20808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78" name="Google Shape;78;p15"/>
          <p:cNvSpPr txBox="1">
            <a:spLocks noGrp="1"/>
          </p:cNvSpPr>
          <p:nvPr>
            <p:ph type="subTitle" idx="3"/>
          </p:nvPr>
        </p:nvSpPr>
        <p:spPr>
          <a:xfrm flipH="1">
            <a:off x="7672343" y="4861831"/>
            <a:ext cx="30476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79" name="Google Shape;79;p15"/>
          <p:cNvSpPr txBox="1">
            <a:spLocks noGrp="1"/>
          </p:cNvSpPr>
          <p:nvPr>
            <p:ph type="ctrTitle" idx="4"/>
          </p:nvPr>
        </p:nvSpPr>
        <p:spPr>
          <a:xfrm flipH="1">
            <a:off x="8127113" y="1864105"/>
            <a:ext cx="20808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endParaRPr/>
          </a:p>
        </p:txBody>
      </p:sp>
      <p:sp>
        <p:nvSpPr>
          <p:cNvPr id="80" name="Google Shape;80;p15"/>
          <p:cNvSpPr txBox="1">
            <a:spLocks noGrp="1"/>
          </p:cNvSpPr>
          <p:nvPr>
            <p:ph type="subTitle" idx="5"/>
          </p:nvPr>
        </p:nvSpPr>
        <p:spPr>
          <a:xfrm flipH="1">
            <a:off x="8127113" y="2392815"/>
            <a:ext cx="3047600" cy="1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1" name="Google Shape;81;p15"/>
          <p:cNvSpPr txBox="1">
            <a:spLocks noGrp="1"/>
          </p:cNvSpPr>
          <p:nvPr>
            <p:ph type="title" idx="6"/>
          </p:nvPr>
        </p:nvSpPr>
        <p:spPr>
          <a:xfrm>
            <a:off x="3228000" y="378144"/>
            <a:ext cx="5736000" cy="84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lvl1pPr>
            <a:lvl2pPr lvl="1" algn="ctr" rtl="0">
              <a:spcBef>
                <a:spcPts val="0"/>
              </a:spcBef>
              <a:spcAft>
                <a:spcPts val="0"/>
              </a:spcAft>
              <a:buNone/>
              <a:defRPr sz="4800">
                <a:solidFill>
                  <a:schemeClr val="accent2"/>
                </a:solidFill>
              </a:defRPr>
            </a:lvl2pPr>
            <a:lvl3pPr lvl="2" algn="ctr" rtl="0">
              <a:spcBef>
                <a:spcPts val="0"/>
              </a:spcBef>
              <a:spcAft>
                <a:spcPts val="0"/>
              </a:spcAft>
              <a:buNone/>
              <a:defRPr sz="4800">
                <a:solidFill>
                  <a:schemeClr val="accent2"/>
                </a:solidFill>
              </a:defRPr>
            </a:lvl3pPr>
            <a:lvl4pPr lvl="3" algn="ctr" rtl="0">
              <a:spcBef>
                <a:spcPts val="0"/>
              </a:spcBef>
              <a:spcAft>
                <a:spcPts val="0"/>
              </a:spcAft>
              <a:buNone/>
              <a:defRPr sz="4800">
                <a:solidFill>
                  <a:schemeClr val="accent2"/>
                </a:solidFill>
              </a:defRPr>
            </a:lvl4pPr>
            <a:lvl5pPr lvl="4" algn="ctr" rtl="0">
              <a:spcBef>
                <a:spcPts val="0"/>
              </a:spcBef>
              <a:spcAft>
                <a:spcPts val="0"/>
              </a:spcAft>
              <a:buNone/>
              <a:defRPr sz="4800">
                <a:solidFill>
                  <a:schemeClr val="accent2"/>
                </a:solidFill>
              </a:defRPr>
            </a:lvl5pPr>
            <a:lvl6pPr lvl="5" algn="ctr" rtl="0">
              <a:spcBef>
                <a:spcPts val="0"/>
              </a:spcBef>
              <a:spcAft>
                <a:spcPts val="0"/>
              </a:spcAft>
              <a:buNone/>
              <a:defRPr sz="4800">
                <a:solidFill>
                  <a:schemeClr val="accent2"/>
                </a:solidFill>
              </a:defRPr>
            </a:lvl6pPr>
            <a:lvl7pPr lvl="6" algn="ctr" rtl="0">
              <a:spcBef>
                <a:spcPts val="0"/>
              </a:spcBef>
              <a:spcAft>
                <a:spcPts val="0"/>
              </a:spcAft>
              <a:buNone/>
              <a:defRPr sz="4800">
                <a:solidFill>
                  <a:schemeClr val="accent2"/>
                </a:solidFill>
              </a:defRPr>
            </a:lvl7pPr>
            <a:lvl8pPr lvl="7" algn="ctr" rtl="0">
              <a:spcBef>
                <a:spcPts val="0"/>
              </a:spcBef>
              <a:spcAft>
                <a:spcPts val="0"/>
              </a:spcAft>
              <a:buNone/>
              <a:defRPr sz="4800">
                <a:solidFill>
                  <a:schemeClr val="accent2"/>
                </a:solidFill>
              </a:defRPr>
            </a:lvl8pPr>
            <a:lvl9pPr lvl="8" algn="ctr" rtl="0">
              <a:spcBef>
                <a:spcPts val="0"/>
              </a:spcBef>
              <a:spcAft>
                <a:spcPts val="0"/>
              </a:spcAft>
              <a:buNone/>
              <a:defRPr sz="4800">
                <a:solidFill>
                  <a:schemeClr val="accent2"/>
                </a:solidFill>
              </a:defRPr>
            </a:lvl9pPr>
          </a:lstStyle>
          <a:p>
            <a:endParaRPr/>
          </a:p>
        </p:txBody>
      </p:sp>
    </p:spTree>
    <p:extLst>
      <p:ext uri="{BB962C8B-B14F-4D97-AF65-F5344CB8AC3E}">
        <p14:creationId xmlns:p14="http://schemas.microsoft.com/office/powerpoint/2010/main" val="351718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0EA4-84A9-405A-B3DD-82CA92AB15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1479F7-EBA2-4283-89A4-D9F0EB82F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E9136-29D9-4B3E-BC7E-3177F450430B}"/>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F2603113-7E32-4FDF-B9E1-F3750328C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EF551-CBB0-4000-AD8A-F002801BF11D}"/>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90542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55B5-1E3A-4031-A28A-F65907F5B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76F486-F411-4A97-AA6A-37E4D1FC0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29CABF-F0F5-40C3-B16F-EA484DD76B1A}"/>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E3A88147-E9DA-4646-ACCA-B1EDA7CDD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AE95D-B439-4FF7-B990-EF4E26D5F686}"/>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371479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EE68-DA04-40E8-895E-CA3FF9EF87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394DE-B40E-4655-A602-A1A9FA77A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C8226A-0671-4C97-86D1-AE38062812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167C53-B105-4BFE-8E7D-2D70F5B21392}"/>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6" name="Footer Placeholder 5">
            <a:extLst>
              <a:ext uri="{FF2B5EF4-FFF2-40B4-BE49-F238E27FC236}">
                <a16:creationId xmlns:a16="http://schemas.microsoft.com/office/drawing/2014/main" id="{57F9BD7C-0556-4967-9160-1B094CFA7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AFB81-FA01-49D8-A8AB-9A293287DA0A}"/>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277631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D9D8-087A-42AF-9DAF-2AA9128613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F1C8CA-65DF-422E-BECE-58B66C3451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59EDA5-94A9-45EC-ABCB-A3D1A1D0B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153FB3-8197-452B-9C6E-EBBB674F1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8B4C8E-A822-4F2C-B097-283A44A8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E19445-F536-4D3A-B6BD-B5893551954A}"/>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8" name="Footer Placeholder 7">
            <a:extLst>
              <a:ext uri="{FF2B5EF4-FFF2-40B4-BE49-F238E27FC236}">
                <a16:creationId xmlns:a16="http://schemas.microsoft.com/office/drawing/2014/main" id="{395C9835-E5CC-43DA-9326-C213E4BE3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C5B710-3647-43D8-BBCC-7AD44E701B2D}"/>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10153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C796-A08E-4DEF-888E-B369C7FE00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497FD8-03F3-4C92-B6F6-6CF8D9805562}"/>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4" name="Footer Placeholder 3">
            <a:extLst>
              <a:ext uri="{FF2B5EF4-FFF2-40B4-BE49-F238E27FC236}">
                <a16:creationId xmlns:a16="http://schemas.microsoft.com/office/drawing/2014/main" id="{63E0F98F-6A6E-4488-B6BF-29FE05718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65460-4D3A-4B48-89BF-CD42A5B26080}"/>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216111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04044F-031A-4B04-A1B3-7BC6C765A335}"/>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3" name="Footer Placeholder 2">
            <a:extLst>
              <a:ext uri="{FF2B5EF4-FFF2-40B4-BE49-F238E27FC236}">
                <a16:creationId xmlns:a16="http://schemas.microsoft.com/office/drawing/2014/main" id="{C06B57B9-BADA-4DB8-9466-C1C060C100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6BFD0-AA30-45A9-830B-82222988CF03}"/>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428156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5D42-61CA-471A-9E24-CBD75AF6E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81098-A957-4C4E-BEE6-D83F5087C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31271F-2C1D-4B1A-AD32-775E2F897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280AC-6FA2-43EC-8FE8-D25B5652E6CB}"/>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6" name="Footer Placeholder 5">
            <a:extLst>
              <a:ext uri="{FF2B5EF4-FFF2-40B4-BE49-F238E27FC236}">
                <a16:creationId xmlns:a16="http://schemas.microsoft.com/office/drawing/2014/main" id="{9233F533-2E77-4BEF-A620-ADF2EA5A5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BCF044-BA76-4921-A3D9-9C4C3A4A09C8}"/>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1421489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13EB-DC30-43F4-8EA6-963E25788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83F105-7529-4DD3-863A-7597D4697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871491-A351-48D2-9A58-06E82EB7D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B8482-E677-40E5-8FA5-5F4233A7B5EB}"/>
              </a:ext>
            </a:extLst>
          </p:cNvPr>
          <p:cNvSpPr>
            <a:spLocks noGrp="1"/>
          </p:cNvSpPr>
          <p:nvPr>
            <p:ph type="dt" sz="half" idx="10"/>
          </p:nvPr>
        </p:nvSpPr>
        <p:spPr/>
        <p:txBody>
          <a:bodyPr/>
          <a:lstStyle/>
          <a:p>
            <a:fld id="{8F6F9C9A-1052-4577-9E72-B7B3DB47D1BA}" type="datetimeFigureOut">
              <a:rPr lang="en-US" smtClean="0"/>
              <a:t>12/25/2019</a:t>
            </a:fld>
            <a:endParaRPr lang="en-US"/>
          </a:p>
        </p:txBody>
      </p:sp>
      <p:sp>
        <p:nvSpPr>
          <p:cNvPr id="6" name="Footer Placeholder 5">
            <a:extLst>
              <a:ext uri="{FF2B5EF4-FFF2-40B4-BE49-F238E27FC236}">
                <a16:creationId xmlns:a16="http://schemas.microsoft.com/office/drawing/2014/main" id="{879AFE76-4D6F-4530-9907-DB84250E1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D33CD-A3C3-42F9-ABEF-56FE64E301AE}"/>
              </a:ext>
            </a:extLst>
          </p:cNvPr>
          <p:cNvSpPr>
            <a:spLocks noGrp="1"/>
          </p:cNvSpPr>
          <p:nvPr>
            <p:ph type="sldNum" sz="quarter" idx="12"/>
          </p:nvPr>
        </p:nvSpPr>
        <p:spPr/>
        <p:txBody>
          <a:bodyPr/>
          <a:lstStyle/>
          <a:p>
            <a:fld id="{99770107-EF22-4D6C-BD2A-02B80017A7E0}" type="slidenum">
              <a:rPr lang="en-US" smtClean="0"/>
              <a:t>‹#›</a:t>
            </a:fld>
            <a:endParaRPr lang="en-US"/>
          </a:p>
        </p:txBody>
      </p:sp>
    </p:spTree>
    <p:extLst>
      <p:ext uri="{BB962C8B-B14F-4D97-AF65-F5344CB8AC3E}">
        <p14:creationId xmlns:p14="http://schemas.microsoft.com/office/powerpoint/2010/main" val="100358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ACD111-45B6-45EB-B847-E56C6BCBF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A37D16-DA56-44D9-BA0A-952D17D9A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668CA-9EA9-44C7-AC95-F422F7AC74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F9C9A-1052-4577-9E72-B7B3DB47D1BA}" type="datetimeFigureOut">
              <a:rPr lang="en-US" smtClean="0"/>
              <a:t>12/25/2019</a:t>
            </a:fld>
            <a:endParaRPr lang="en-US"/>
          </a:p>
        </p:txBody>
      </p:sp>
      <p:sp>
        <p:nvSpPr>
          <p:cNvPr id="5" name="Footer Placeholder 4">
            <a:extLst>
              <a:ext uri="{FF2B5EF4-FFF2-40B4-BE49-F238E27FC236}">
                <a16:creationId xmlns:a16="http://schemas.microsoft.com/office/drawing/2014/main" id="{F1EB3DEC-AE5C-437E-887A-C80A4442B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E8834D-0656-4A3E-BEE7-ABCA70BDB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70107-EF22-4D6C-BD2A-02B80017A7E0}" type="slidenum">
              <a:rPr lang="en-US" smtClean="0"/>
              <a:t>‹#›</a:t>
            </a:fld>
            <a:endParaRPr lang="en-US"/>
          </a:p>
        </p:txBody>
      </p:sp>
    </p:spTree>
    <p:extLst>
      <p:ext uri="{BB962C8B-B14F-4D97-AF65-F5344CB8AC3E}">
        <p14:creationId xmlns:p14="http://schemas.microsoft.com/office/powerpoint/2010/main" val="275156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20.png"/><Relationship Id="rId4" Type="http://schemas.openxmlformats.org/officeDocument/2006/relationships/image" Target="../media/image41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0.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37.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1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1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780.png"/></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6.png"/><Relationship Id="rId3" Type="http://schemas.openxmlformats.org/officeDocument/2006/relationships/image" Target="../media/image11.png"/><Relationship Id="rId7" Type="http://schemas.openxmlformats.org/officeDocument/2006/relationships/image" Target="../media/image84.png"/><Relationship Id="rId12"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83.png"/><Relationship Id="rId10" Type="http://schemas.openxmlformats.org/officeDocument/2006/relationships/image" Target="../media/image72.png"/><Relationship Id="rId4" Type="http://schemas.openxmlformats.org/officeDocument/2006/relationships/image" Target="../media/image82.png"/><Relationship Id="rId9"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EEBE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0B6B3-CB4D-4578-84C0-A2EC63C16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8C392DE1-96C1-44E5-9042-FBF1151F4285}"/>
              </a:ext>
            </a:extLst>
          </p:cNvPr>
          <p:cNvSpPr txBox="1"/>
          <p:nvPr/>
        </p:nvSpPr>
        <p:spPr>
          <a:xfrm>
            <a:off x="4200255" y="3828694"/>
            <a:ext cx="3791491" cy="2554545"/>
          </a:xfrm>
          <a:prstGeom prst="rect">
            <a:avLst/>
          </a:prstGeom>
          <a:noFill/>
        </p:spPr>
        <p:txBody>
          <a:bodyPr wrap="square" rtlCol="0">
            <a:spAutoFit/>
          </a:bodyPr>
          <a:lstStyle/>
          <a:p>
            <a:pPr algn="ctr"/>
            <a:r>
              <a:rPr lang="en-US" sz="2000" b="1" dirty="0">
                <a:solidFill>
                  <a:srgbClr val="383536"/>
                </a:solidFill>
              </a:rPr>
              <a:t>Lior Itzhak</a:t>
            </a:r>
          </a:p>
          <a:p>
            <a:pPr algn="ctr"/>
            <a:r>
              <a:rPr lang="en-US" sz="2000" dirty="0">
                <a:solidFill>
                  <a:srgbClr val="383536"/>
                </a:solidFill>
              </a:rPr>
              <a:t> 203679816</a:t>
            </a:r>
          </a:p>
          <a:p>
            <a:pPr algn="ctr"/>
            <a:endParaRPr lang="en-US" sz="2000" dirty="0">
              <a:solidFill>
                <a:srgbClr val="383536"/>
              </a:solidFill>
            </a:endParaRPr>
          </a:p>
          <a:p>
            <a:pPr algn="ctr"/>
            <a:r>
              <a:rPr lang="en-US" sz="2000" b="1" dirty="0">
                <a:solidFill>
                  <a:srgbClr val="383536"/>
                </a:solidFill>
              </a:rPr>
              <a:t>Sean Goldfarb</a:t>
            </a:r>
          </a:p>
          <a:p>
            <a:pPr algn="ctr"/>
            <a:r>
              <a:rPr lang="en-US" sz="2000" dirty="0">
                <a:solidFill>
                  <a:srgbClr val="383536"/>
                </a:solidFill>
              </a:rPr>
              <a:t> 209320977</a:t>
            </a:r>
          </a:p>
          <a:p>
            <a:pPr algn="ctr"/>
            <a:endParaRPr lang="en-US" sz="2000" dirty="0">
              <a:solidFill>
                <a:srgbClr val="383536"/>
              </a:solidFill>
            </a:endParaRPr>
          </a:p>
          <a:p>
            <a:pPr algn="ctr"/>
            <a:endParaRPr lang="en-US" sz="2000" dirty="0">
              <a:solidFill>
                <a:srgbClr val="383536"/>
              </a:solidFill>
            </a:endParaRPr>
          </a:p>
          <a:p>
            <a:pPr algn="ctr"/>
            <a:endParaRPr lang="en-US" sz="2000" dirty="0">
              <a:solidFill>
                <a:srgbClr val="383536"/>
              </a:solidFill>
            </a:endParaRPr>
          </a:p>
        </p:txBody>
      </p:sp>
      <p:sp>
        <p:nvSpPr>
          <p:cNvPr id="10" name="TextBox 9">
            <a:extLst>
              <a:ext uri="{FF2B5EF4-FFF2-40B4-BE49-F238E27FC236}">
                <a16:creationId xmlns:a16="http://schemas.microsoft.com/office/drawing/2014/main" id="{96B54CF8-A7E4-4208-8722-46C05A47DE7A}"/>
              </a:ext>
            </a:extLst>
          </p:cNvPr>
          <p:cNvSpPr txBox="1"/>
          <p:nvPr/>
        </p:nvSpPr>
        <p:spPr>
          <a:xfrm>
            <a:off x="2349909" y="1230024"/>
            <a:ext cx="7492180" cy="1569660"/>
          </a:xfrm>
          <a:prstGeom prst="rect">
            <a:avLst/>
          </a:prstGeom>
          <a:noFill/>
        </p:spPr>
        <p:txBody>
          <a:bodyPr wrap="square" rtlCol="0">
            <a:spAutoFit/>
          </a:bodyPr>
          <a:lstStyle/>
          <a:p>
            <a:pPr algn="ctr"/>
            <a:r>
              <a:rPr lang="en-US" sz="4800" b="1" dirty="0">
                <a:solidFill>
                  <a:srgbClr val="383536"/>
                </a:solidFill>
              </a:rPr>
              <a:t>Decision</a:t>
            </a:r>
            <a:r>
              <a:rPr lang="en-US" sz="4800" dirty="0">
                <a:solidFill>
                  <a:srgbClr val="383536"/>
                </a:solidFill>
              </a:rPr>
              <a:t> </a:t>
            </a:r>
            <a:r>
              <a:rPr lang="en-US" sz="4800" b="1" dirty="0">
                <a:solidFill>
                  <a:srgbClr val="383536"/>
                </a:solidFill>
              </a:rPr>
              <a:t>Making</a:t>
            </a:r>
          </a:p>
          <a:p>
            <a:pPr algn="ctr"/>
            <a:r>
              <a:rPr lang="en-US" sz="4800" b="1" dirty="0">
                <a:solidFill>
                  <a:srgbClr val="383536"/>
                </a:solidFill>
              </a:rPr>
              <a:t>Game Theory</a:t>
            </a:r>
          </a:p>
        </p:txBody>
      </p:sp>
      <p:sp>
        <p:nvSpPr>
          <p:cNvPr id="11" name="TextBox 10">
            <a:extLst>
              <a:ext uri="{FF2B5EF4-FFF2-40B4-BE49-F238E27FC236}">
                <a16:creationId xmlns:a16="http://schemas.microsoft.com/office/drawing/2014/main" id="{27B3F350-C652-4B02-818E-0C43517C528D}"/>
              </a:ext>
            </a:extLst>
          </p:cNvPr>
          <p:cNvSpPr txBox="1"/>
          <p:nvPr/>
        </p:nvSpPr>
        <p:spPr>
          <a:xfrm>
            <a:off x="4200254" y="3170747"/>
            <a:ext cx="3791491" cy="369332"/>
          </a:xfrm>
          <a:prstGeom prst="rect">
            <a:avLst/>
          </a:prstGeom>
          <a:noFill/>
        </p:spPr>
        <p:txBody>
          <a:bodyPr wrap="square" rtlCol="0">
            <a:spAutoFit/>
          </a:bodyPr>
          <a:lstStyle/>
          <a:p>
            <a:pPr algn="ctr"/>
            <a:r>
              <a:rPr lang="en-US" dirty="0">
                <a:solidFill>
                  <a:srgbClr val="383536"/>
                </a:solidFill>
              </a:rPr>
              <a:t>Presented By:</a:t>
            </a:r>
          </a:p>
        </p:txBody>
      </p:sp>
    </p:spTree>
    <p:extLst>
      <p:ext uri="{BB962C8B-B14F-4D97-AF65-F5344CB8AC3E}">
        <p14:creationId xmlns:p14="http://schemas.microsoft.com/office/powerpoint/2010/main" val="3885536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F0EF"/>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64004253-BE29-43DC-8BE3-306A1E0E5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Left Brace 3">
            <a:extLst>
              <a:ext uri="{FF2B5EF4-FFF2-40B4-BE49-F238E27FC236}">
                <a16:creationId xmlns:a16="http://schemas.microsoft.com/office/drawing/2014/main" id="{F29F3B62-89CD-47DD-9A78-2EAA867DC66A}"/>
              </a:ext>
            </a:extLst>
          </p:cNvPr>
          <p:cNvSpPr/>
          <p:nvPr/>
        </p:nvSpPr>
        <p:spPr>
          <a:xfrm>
            <a:off x="2824909" y="1659968"/>
            <a:ext cx="666750" cy="3775615"/>
          </a:xfrm>
          <a:prstGeom prst="leftBrace">
            <a:avLst>
              <a:gd name="adj1" fmla="val 85476"/>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F0990282-9E38-42F3-8071-84A14A15C7AB}"/>
              </a:ext>
            </a:extLst>
          </p:cNvPr>
          <p:cNvGrpSpPr/>
          <p:nvPr/>
        </p:nvGrpSpPr>
        <p:grpSpPr>
          <a:xfrm>
            <a:off x="3305493" y="1701116"/>
            <a:ext cx="5545092" cy="3693318"/>
            <a:chOff x="1371889" y="1582341"/>
            <a:chExt cx="5545092" cy="3693318"/>
          </a:xfrm>
        </p:grpSpPr>
        <p:pic>
          <p:nvPicPr>
            <p:cNvPr id="1030" name="Picture 6" descr="Image result for minimax complexity">
              <a:extLst>
                <a:ext uri="{FF2B5EF4-FFF2-40B4-BE49-F238E27FC236}">
                  <a16:creationId xmlns:a16="http://schemas.microsoft.com/office/drawing/2014/main" id="{376E4B8D-4EC1-4996-B34A-1CE7E9FAF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889" y="1582341"/>
              <a:ext cx="5545092" cy="36933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EAA8F95-5A4F-487E-A802-A307E5E41F93}"/>
                </a:ext>
              </a:extLst>
            </p:cNvPr>
            <p:cNvSpPr/>
            <p:nvPr/>
          </p:nvSpPr>
          <p:spPr>
            <a:xfrm>
              <a:off x="4904509" y="4978400"/>
              <a:ext cx="2012472" cy="297259"/>
            </a:xfrm>
            <a:prstGeom prst="rect">
              <a:avLst/>
            </a:prstGeom>
            <a:solidFill>
              <a:srgbClr val="E7F0EF"/>
            </a:solidFill>
            <a:ln>
              <a:solidFill>
                <a:srgbClr val="E7F0E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6" name="Right Brace 5">
            <a:extLst>
              <a:ext uri="{FF2B5EF4-FFF2-40B4-BE49-F238E27FC236}">
                <a16:creationId xmlns:a16="http://schemas.microsoft.com/office/drawing/2014/main" id="{7BA11472-6A3C-4556-B3EA-E13D4DE623D0}"/>
              </a:ext>
            </a:extLst>
          </p:cNvPr>
          <p:cNvSpPr/>
          <p:nvPr/>
        </p:nvSpPr>
        <p:spPr>
          <a:xfrm rot="5400000">
            <a:off x="7638970" y="4351396"/>
            <a:ext cx="350982" cy="2012472"/>
          </a:xfrm>
          <a:prstGeom prst="rightBrace">
            <a:avLst>
              <a:gd name="adj1" fmla="val 95175"/>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E283DB-37DD-4AA8-A4B6-87AA37D27E48}"/>
                  </a:ext>
                </a:extLst>
              </p:cNvPr>
              <p:cNvSpPr txBox="1"/>
              <p:nvPr/>
            </p:nvSpPr>
            <p:spPr>
              <a:xfrm>
                <a:off x="2434620" y="3409275"/>
                <a:ext cx="193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9" name="TextBox 8">
                <a:extLst>
                  <a:ext uri="{FF2B5EF4-FFF2-40B4-BE49-F238E27FC236}">
                    <a16:creationId xmlns:a16="http://schemas.microsoft.com/office/drawing/2014/main" id="{38E283DB-37DD-4AA8-A4B6-87AA37D27E48}"/>
                  </a:ext>
                </a:extLst>
              </p:cNvPr>
              <p:cNvSpPr txBox="1">
                <a:spLocks noRot="1" noChangeAspect="1" noMove="1" noResize="1" noEditPoints="1" noAdjustHandles="1" noChangeArrowheads="1" noChangeShapeType="1" noTextEdit="1"/>
              </p:cNvSpPr>
              <p:nvPr/>
            </p:nvSpPr>
            <p:spPr>
              <a:xfrm>
                <a:off x="2434620" y="3409275"/>
                <a:ext cx="193258" cy="276999"/>
              </a:xfrm>
              <a:prstGeom prst="rect">
                <a:avLst/>
              </a:prstGeom>
              <a:blipFill>
                <a:blip r:embed="rId5"/>
                <a:stretch>
                  <a:fillRect l="-31250" r="-25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7F804-D9BC-4648-8962-C3C01E0AAB14}"/>
                  </a:ext>
                </a:extLst>
              </p:cNvPr>
              <p:cNvSpPr txBox="1"/>
              <p:nvPr/>
            </p:nvSpPr>
            <p:spPr>
              <a:xfrm>
                <a:off x="7722961" y="5769760"/>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10" name="TextBox 9">
                <a:extLst>
                  <a:ext uri="{FF2B5EF4-FFF2-40B4-BE49-F238E27FC236}">
                    <a16:creationId xmlns:a16="http://schemas.microsoft.com/office/drawing/2014/main" id="{3507F804-D9BC-4648-8962-C3C01E0AAB14}"/>
                  </a:ext>
                </a:extLst>
              </p:cNvPr>
              <p:cNvSpPr txBox="1">
                <a:spLocks noRot="1" noChangeAspect="1" noMove="1" noResize="1" noEditPoints="1" noAdjustHandles="1" noChangeArrowheads="1" noChangeShapeType="1" noTextEdit="1"/>
              </p:cNvSpPr>
              <p:nvPr/>
            </p:nvSpPr>
            <p:spPr>
              <a:xfrm>
                <a:off x="7722961" y="5769760"/>
                <a:ext cx="182999" cy="276999"/>
              </a:xfrm>
              <a:prstGeom prst="rect">
                <a:avLst/>
              </a:prstGeom>
              <a:blipFill>
                <a:blip r:embed="rId6"/>
                <a:stretch>
                  <a:fillRect l="-33333" r="-26667" b="-652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2F1E58E-2C79-4E87-9907-2D3DF63C7EB0}"/>
              </a:ext>
            </a:extLst>
          </p:cNvPr>
          <p:cNvSpPr txBox="1"/>
          <p:nvPr/>
        </p:nvSpPr>
        <p:spPr>
          <a:xfrm>
            <a:off x="650061" y="3759319"/>
            <a:ext cx="3762375" cy="369332"/>
          </a:xfrm>
          <a:prstGeom prst="rect">
            <a:avLst/>
          </a:prstGeom>
          <a:noFill/>
        </p:spPr>
        <p:txBody>
          <a:bodyPr wrap="square" rtlCol="0">
            <a:spAutoFit/>
          </a:bodyPr>
          <a:lstStyle/>
          <a:p>
            <a:r>
              <a:rPr lang="en-US" b="1" dirty="0"/>
              <a:t>Depth of the game tree</a:t>
            </a:r>
          </a:p>
        </p:txBody>
      </p:sp>
      <p:sp>
        <p:nvSpPr>
          <p:cNvPr id="15" name="TextBox 14">
            <a:extLst>
              <a:ext uri="{FF2B5EF4-FFF2-40B4-BE49-F238E27FC236}">
                <a16:creationId xmlns:a16="http://schemas.microsoft.com/office/drawing/2014/main" id="{89DFBD59-F986-4849-9BA0-79A727CF4128}"/>
              </a:ext>
            </a:extLst>
          </p:cNvPr>
          <p:cNvSpPr txBox="1"/>
          <p:nvPr/>
        </p:nvSpPr>
        <p:spPr>
          <a:xfrm>
            <a:off x="7239964" y="5965312"/>
            <a:ext cx="3762375" cy="369332"/>
          </a:xfrm>
          <a:prstGeom prst="rect">
            <a:avLst/>
          </a:prstGeom>
          <a:noFill/>
        </p:spPr>
        <p:txBody>
          <a:bodyPr wrap="square" rtlCol="0">
            <a:spAutoFit/>
          </a:bodyPr>
          <a:lstStyle/>
          <a:p>
            <a:r>
              <a:rPr lang="en-US" b="1" dirty="0"/>
              <a:t>Average branch factor</a:t>
            </a:r>
          </a:p>
        </p:txBody>
      </p:sp>
      <p:grpSp>
        <p:nvGrpSpPr>
          <p:cNvPr id="3" name="Group 2">
            <a:extLst>
              <a:ext uri="{FF2B5EF4-FFF2-40B4-BE49-F238E27FC236}">
                <a16:creationId xmlns:a16="http://schemas.microsoft.com/office/drawing/2014/main" id="{5B622F6D-E7E5-4D14-BE41-46E8913C888D}"/>
              </a:ext>
            </a:extLst>
          </p:cNvPr>
          <p:cNvGrpSpPr/>
          <p:nvPr/>
        </p:nvGrpSpPr>
        <p:grpSpPr>
          <a:xfrm>
            <a:off x="8020459" y="2094842"/>
            <a:ext cx="8859509" cy="1304303"/>
            <a:chOff x="8432121" y="2566567"/>
            <a:chExt cx="10585023" cy="1377418"/>
          </a:xfrm>
        </p:grpSpPr>
        <p:sp>
          <p:nvSpPr>
            <p:cNvPr id="17" name="Google Shape;240;p33">
              <a:extLst>
                <a:ext uri="{FF2B5EF4-FFF2-40B4-BE49-F238E27FC236}">
                  <a16:creationId xmlns:a16="http://schemas.microsoft.com/office/drawing/2014/main" id="{F49D535F-F459-4A47-9A39-4E052CD80E31}"/>
                </a:ext>
              </a:extLst>
            </p:cNvPr>
            <p:cNvSpPr/>
            <p:nvPr/>
          </p:nvSpPr>
          <p:spPr>
            <a:xfrm rot="10800000">
              <a:off x="8432121" y="2566567"/>
              <a:ext cx="10585023" cy="1377418"/>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6657F53D-1834-47C1-A272-9E93574031E8}"/>
                </a:ext>
              </a:extLst>
            </p:cNvPr>
            <p:cNvSpPr/>
            <p:nvPr/>
          </p:nvSpPr>
          <p:spPr>
            <a:xfrm>
              <a:off x="8753494" y="2677647"/>
              <a:ext cx="3229200" cy="115525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6" name="TextBox 15">
            <a:extLst>
              <a:ext uri="{FF2B5EF4-FFF2-40B4-BE49-F238E27FC236}">
                <a16:creationId xmlns:a16="http://schemas.microsoft.com/office/drawing/2014/main" id="{07BE582B-BCDA-463A-B7ED-B2F7613843AC}"/>
              </a:ext>
            </a:extLst>
          </p:cNvPr>
          <p:cNvSpPr txBox="1"/>
          <p:nvPr/>
        </p:nvSpPr>
        <p:spPr>
          <a:xfrm>
            <a:off x="3158284" y="535108"/>
            <a:ext cx="5875432" cy="830997"/>
          </a:xfrm>
          <a:prstGeom prst="rect">
            <a:avLst/>
          </a:prstGeom>
          <a:noFill/>
        </p:spPr>
        <p:txBody>
          <a:bodyPr wrap="square" rtlCol="0">
            <a:spAutoFit/>
          </a:bodyPr>
          <a:lstStyle/>
          <a:p>
            <a:pPr algn="ctr"/>
            <a:r>
              <a:rPr lang="en-US" sz="4800" b="1" dirty="0">
                <a:solidFill>
                  <a:srgbClr val="383536"/>
                </a:solidFill>
              </a:rPr>
              <a:t>Performance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0BD1C9-2152-4947-A9E4-9788E7B18A59}"/>
                  </a:ext>
                </a:extLst>
              </p:cNvPr>
              <p:cNvSpPr txBox="1"/>
              <p:nvPr/>
            </p:nvSpPr>
            <p:spPr>
              <a:xfrm>
                <a:off x="8193179" y="2481535"/>
                <a:ext cx="3229200" cy="530915"/>
              </a:xfrm>
              <a:prstGeom prst="rect">
                <a:avLst/>
              </a:prstGeom>
              <a:noFill/>
            </p:spPr>
            <p:txBody>
              <a:bodyPr wrap="square" rtlCol="0">
                <a:spAutoFit/>
              </a:bodyPr>
              <a:lstStyle/>
              <a:p>
                <a:pPr algn="r"/>
                <a:r>
                  <a:rPr lang="en-US" sz="2800" dirty="0"/>
                  <a:t>Performance: </a:t>
                </a:r>
                <a14:m>
                  <m:oMath xmlns:m="http://schemas.openxmlformats.org/officeDocument/2006/math">
                    <m:r>
                      <a:rPr lang="en-US" sz="2800" b="0" i="1" smtClean="0">
                        <a:latin typeface="Cambria Math" panose="02040503050406030204" pitchFamily="18" charset="0"/>
                      </a:rPr>
                      <m:t>𝑂</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m:t>
                        </m:r>
                      </m:e>
                      <m:sup>
                        <m:r>
                          <a:rPr lang="en-US" sz="2800" b="0" i="1" smtClean="0">
                            <a:latin typeface="Cambria Math" panose="02040503050406030204" pitchFamily="18" charset="0"/>
                          </a:rPr>
                          <m:t>𝑑</m:t>
                        </m:r>
                      </m:sup>
                    </m:sSup>
                    <m:r>
                      <a:rPr lang="en-US" sz="2800" b="0" i="1" smtClean="0">
                        <a:latin typeface="Cambria Math" panose="02040503050406030204" pitchFamily="18" charset="0"/>
                      </a:rPr>
                      <m:t>)</m:t>
                    </m:r>
                  </m:oMath>
                </a14:m>
                <a:endParaRPr lang="en-US" sz="2800" dirty="0"/>
              </a:p>
            </p:txBody>
          </p:sp>
        </mc:Choice>
        <mc:Fallback xmlns="">
          <p:sp>
            <p:nvSpPr>
              <p:cNvPr id="12" name="TextBox 11">
                <a:extLst>
                  <a:ext uri="{FF2B5EF4-FFF2-40B4-BE49-F238E27FC236}">
                    <a16:creationId xmlns:a16="http://schemas.microsoft.com/office/drawing/2014/main" id="{180BD1C9-2152-4947-A9E4-9788E7B18A59}"/>
                  </a:ext>
                </a:extLst>
              </p:cNvPr>
              <p:cNvSpPr txBox="1">
                <a:spLocks noRot="1" noChangeAspect="1" noMove="1" noResize="1" noEditPoints="1" noAdjustHandles="1" noChangeArrowheads="1" noChangeShapeType="1" noTextEdit="1"/>
              </p:cNvSpPr>
              <p:nvPr/>
            </p:nvSpPr>
            <p:spPr>
              <a:xfrm>
                <a:off x="8193179" y="2481535"/>
                <a:ext cx="3229200" cy="530915"/>
              </a:xfrm>
              <a:prstGeom prst="rect">
                <a:avLst/>
              </a:prstGeom>
              <a:blipFill>
                <a:blip r:embed="rId7"/>
                <a:stretch>
                  <a:fillRect l="-1698" t="-9195" b="-32184"/>
                </a:stretch>
              </a:blipFill>
            </p:spPr>
            <p:txBody>
              <a:bodyPr/>
              <a:lstStyle/>
              <a:p>
                <a:r>
                  <a:rPr lang="he-IL">
                    <a:noFill/>
                  </a:rPr>
                  <a:t> </a:t>
                </a:r>
              </a:p>
            </p:txBody>
          </p:sp>
        </mc:Fallback>
      </mc:AlternateContent>
    </p:spTree>
    <p:extLst>
      <p:ext uri="{BB962C8B-B14F-4D97-AF65-F5344CB8AC3E}">
        <p14:creationId xmlns:p14="http://schemas.microsoft.com/office/powerpoint/2010/main" val="304334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p:bldP spid="10" grpId="0"/>
      <p:bldP spid="11" grpId="0"/>
      <p:bldP spid="15"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ECEB"/>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3618478-96BF-443A-A14E-17E14366BD78}"/>
              </a:ext>
            </a:extLst>
          </p:cNvPr>
          <p:cNvSpPr/>
          <p:nvPr/>
        </p:nvSpPr>
        <p:spPr>
          <a:xfrm>
            <a:off x="1735332" y="531627"/>
            <a:ext cx="4220308" cy="271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4729EA1-2255-4250-A225-E42BFEA58A27}"/>
              </a:ext>
            </a:extLst>
          </p:cNvPr>
          <p:cNvSpPr/>
          <p:nvPr/>
        </p:nvSpPr>
        <p:spPr>
          <a:xfrm>
            <a:off x="9695301" y="1139552"/>
            <a:ext cx="1457011" cy="1457011"/>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7630F39-D0B3-4CBB-AA2B-97D009A198DD}"/>
              </a:ext>
            </a:extLst>
          </p:cNvPr>
          <p:cNvSpPr/>
          <p:nvPr/>
        </p:nvSpPr>
        <p:spPr>
          <a:xfrm>
            <a:off x="9682742" y="3781733"/>
            <a:ext cx="1457011" cy="1457011"/>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3B97CF-04FF-4F52-ACD0-AF0182553B94}"/>
              </a:ext>
            </a:extLst>
          </p:cNvPr>
          <p:cNvSpPr/>
          <p:nvPr/>
        </p:nvSpPr>
        <p:spPr>
          <a:xfrm>
            <a:off x="1735332" y="3859607"/>
            <a:ext cx="4220308" cy="271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BB49F54-8F5F-4E2C-8491-8B6D6185AAB2}"/>
              </a:ext>
            </a:extLst>
          </p:cNvPr>
          <p:cNvSpPr/>
          <p:nvPr/>
        </p:nvSpPr>
        <p:spPr>
          <a:xfrm>
            <a:off x="789530" y="4120654"/>
            <a:ext cx="2236180" cy="2236180"/>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1ED2DE2-CAB4-4151-A82D-93014EBC959B}"/>
              </a:ext>
            </a:extLst>
          </p:cNvPr>
          <p:cNvSpPr/>
          <p:nvPr/>
        </p:nvSpPr>
        <p:spPr>
          <a:xfrm>
            <a:off x="6341661" y="509017"/>
            <a:ext cx="4220308" cy="271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307D22B-C3C4-445B-8170-1794C5083F8B}"/>
              </a:ext>
            </a:extLst>
          </p:cNvPr>
          <p:cNvSpPr/>
          <p:nvPr/>
        </p:nvSpPr>
        <p:spPr>
          <a:xfrm>
            <a:off x="9305718" y="727640"/>
            <a:ext cx="2236180" cy="2236180"/>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72AD91B0-30E2-4668-B1D0-D28AB5ECEFA9}"/>
              </a:ext>
            </a:extLst>
          </p:cNvPr>
          <p:cNvPicPr>
            <a:picLocks noChangeAspect="1"/>
          </p:cNvPicPr>
          <p:nvPr/>
        </p:nvPicPr>
        <p:blipFill>
          <a:blip r:embed="rId3"/>
          <a:stretch>
            <a:fillRect/>
          </a:stretch>
        </p:blipFill>
        <p:spPr>
          <a:xfrm>
            <a:off x="9481932" y="906209"/>
            <a:ext cx="1883751" cy="1879041"/>
          </a:xfrm>
          <a:prstGeom prst="ellipse">
            <a:avLst/>
          </a:prstGeom>
        </p:spPr>
      </p:pic>
      <p:sp>
        <p:nvSpPr>
          <p:cNvPr id="64" name="TextBox 63">
            <a:extLst>
              <a:ext uri="{FF2B5EF4-FFF2-40B4-BE49-F238E27FC236}">
                <a16:creationId xmlns:a16="http://schemas.microsoft.com/office/drawing/2014/main" id="{BE9168C6-F345-4198-ACD1-EBD49A78CB5D}"/>
              </a:ext>
            </a:extLst>
          </p:cNvPr>
          <p:cNvSpPr txBox="1"/>
          <p:nvPr/>
        </p:nvSpPr>
        <p:spPr>
          <a:xfrm>
            <a:off x="6044401" y="1205278"/>
            <a:ext cx="3671240" cy="615553"/>
          </a:xfrm>
          <a:prstGeom prst="rect">
            <a:avLst/>
          </a:prstGeom>
          <a:noFill/>
        </p:spPr>
        <p:txBody>
          <a:bodyPr wrap="square" rtlCol="0">
            <a:spAutoFit/>
          </a:bodyPr>
          <a:lstStyle/>
          <a:p>
            <a:pPr algn="ctr"/>
            <a:r>
              <a:rPr lang="en-US" b="1" dirty="0"/>
              <a:t>500,995,484,682,338,672,639</a:t>
            </a:r>
          </a:p>
          <a:p>
            <a:pPr algn="ctr"/>
            <a:r>
              <a:rPr lang="en-US" sz="1600" dirty="0"/>
              <a:t>Number of states</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18A5537-E4C9-4BDF-89F1-E1633226FE29}"/>
                  </a:ext>
                </a:extLst>
              </p:cNvPr>
              <p:cNvSpPr txBox="1"/>
              <p:nvPr/>
            </p:nvSpPr>
            <p:spPr>
              <a:xfrm>
                <a:off x="5874323" y="1906701"/>
                <a:ext cx="4122506" cy="8421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3200" b="1" i="1" dirty="0">
                              <a:latin typeface="Cambria Math" panose="02040503050406030204" pitchFamily="18" charset="0"/>
                            </a:rPr>
                          </m:ctrlPr>
                        </m:sSupPr>
                        <m:e>
                          <m:r>
                            <a:rPr lang="en-US" sz="3200" b="1" i="1" dirty="0">
                              <a:latin typeface="Cambria Math" panose="02040503050406030204" pitchFamily="18" charset="0"/>
                            </a:rPr>
                            <m:t>~</m:t>
                          </m:r>
                          <m:r>
                            <a:rPr lang="en-US" sz="3200" b="1" i="1" dirty="0">
                              <a:latin typeface="Cambria Math" panose="02040503050406030204" pitchFamily="18" charset="0"/>
                            </a:rPr>
                            <m:t>𝟏𝟎</m:t>
                          </m:r>
                        </m:e>
                        <m:sup>
                          <m:r>
                            <a:rPr lang="en-US" sz="3200" b="1" i="1" dirty="0">
                              <a:latin typeface="Cambria Math" panose="02040503050406030204" pitchFamily="18" charset="0"/>
                            </a:rPr>
                            <m:t>𝟒𝟎</m:t>
                          </m:r>
                        </m:sup>
                      </m:sSup>
                    </m:oMath>
                  </m:oMathPara>
                </a14:m>
                <a:endParaRPr lang="en-US" sz="3200" b="1" dirty="0"/>
              </a:p>
              <a:p>
                <a:pPr algn="ctr"/>
                <a:r>
                  <a:rPr lang="en-US" sz="1600" dirty="0"/>
                  <a:t>Game tree complexity</a:t>
                </a:r>
              </a:p>
            </p:txBody>
          </p:sp>
        </mc:Choice>
        <mc:Fallback xmlns="">
          <p:sp>
            <p:nvSpPr>
              <p:cNvPr id="65" name="TextBox 64">
                <a:extLst>
                  <a:ext uri="{FF2B5EF4-FFF2-40B4-BE49-F238E27FC236}">
                    <a16:creationId xmlns:a16="http://schemas.microsoft.com/office/drawing/2014/main" id="{718A5537-E4C9-4BDF-89F1-E1633226FE29}"/>
                  </a:ext>
                </a:extLst>
              </p:cNvPr>
              <p:cNvSpPr txBox="1">
                <a:spLocks noRot="1" noChangeAspect="1" noMove="1" noResize="1" noEditPoints="1" noAdjustHandles="1" noChangeArrowheads="1" noChangeShapeType="1" noTextEdit="1"/>
              </p:cNvSpPr>
              <p:nvPr/>
            </p:nvSpPr>
            <p:spPr>
              <a:xfrm>
                <a:off x="5874323" y="1906701"/>
                <a:ext cx="4122506" cy="842154"/>
              </a:xfrm>
              <a:prstGeom prst="rect">
                <a:avLst/>
              </a:prstGeom>
              <a:blipFill>
                <a:blip r:embed="rId4"/>
                <a:stretch>
                  <a:fillRect b="-8696"/>
                </a:stretch>
              </a:blipFill>
            </p:spPr>
            <p:txBody>
              <a:bodyPr/>
              <a:lstStyle/>
              <a:p>
                <a:r>
                  <a:rPr lang="en-US">
                    <a:noFill/>
                  </a:rPr>
                  <a:t> </a:t>
                </a:r>
              </a:p>
            </p:txBody>
          </p:sp>
        </mc:Fallback>
      </mc:AlternateContent>
      <p:sp>
        <p:nvSpPr>
          <p:cNvPr id="69" name="Oval 68">
            <a:extLst>
              <a:ext uri="{FF2B5EF4-FFF2-40B4-BE49-F238E27FC236}">
                <a16:creationId xmlns:a16="http://schemas.microsoft.com/office/drawing/2014/main" id="{DAC0F008-EA99-46A2-B590-81FA8E6195D6}"/>
              </a:ext>
            </a:extLst>
          </p:cNvPr>
          <p:cNvSpPr/>
          <p:nvPr/>
        </p:nvSpPr>
        <p:spPr>
          <a:xfrm>
            <a:off x="802088" y="772576"/>
            <a:ext cx="2236180" cy="2236180"/>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89B1E595-1179-44B7-BCF2-84FCFDEC2C1A}"/>
              </a:ext>
            </a:extLst>
          </p:cNvPr>
          <p:cNvPicPr>
            <a:picLocks noChangeAspect="1"/>
          </p:cNvPicPr>
          <p:nvPr/>
        </p:nvPicPr>
        <p:blipFill rotWithShape="1">
          <a:blip r:embed="rId5">
            <a:extLst>
              <a:ext uri="{28A0092B-C50C-407E-A947-70E740481C1C}">
                <a14:useLocalDpi xmlns:a14="http://schemas.microsoft.com/office/drawing/2010/main" val="0"/>
              </a:ext>
            </a:extLst>
          </a:blip>
          <a:srcRect l="28261" r="28261"/>
          <a:stretch/>
        </p:blipFill>
        <p:spPr>
          <a:xfrm>
            <a:off x="945768" y="923487"/>
            <a:ext cx="1889138" cy="1889138"/>
          </a:xfrm>
          <a:prstGeom prst="ellipse">
            <a:avLst/>
          </a:prstGeom>
        </p:spPr>
      </p:pic>
      <p:pic>
        <p:nvPicPr>
          <p:cNvPr id="73" name="Picture 2" descr="Image result for chess board">
            <a:extLst>
              <a:ext uri="{FF2B5EF4-FFF2-40B4-BE49-F238E27FC236}">
                <a16:creationId xmlns:a16="http://schemas.microsoft.com/office/drawing/2014/main" id="{EE3D2D8B-3DFA-4A51-A830-3FB7125CEE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84" t="3530" r="2988" b="10239"/>
          <a:stretch/>
        </p:blipFill>
        <p:spPr bwMode="auto">
          <a:xfrm>
            <a:off x="920007" y="4301355"/>
            <a:ext cx="1914899" cy="1894306"/>
          </a:xfrm>
          <a:prstGeom prst="ellipse">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C2264E6-9583-45DB-A987-62DB0580EA0A}"/>
                  </a:ext>
                </a:extLst>
              </p:cNvPr>
              <p:cNvSpPr txBox="1"/>
              <p:nvPr/>
            </p:nvSpPr>
            <p:spPr>
              <a:xfrm>
                <a:off x="2743172" y="4349033"/>
                <a:ext cx="3373119" cy="849463"/>
              </a:xfrm>
              <a:prstGeom prst="rect">
                <a:avLst/>
              </a:prstGeom>
              <a:noFill/>
            </p:spPr>
            <p:txBody>
              <a:bodyPr wrap="square" rtlCol="0">
                <a:spAutoFit/>
              </a:bodyPr>
              <a:lstStyle/>
              <a:p>
                <a:pPr algn="ct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𝟏𝟎</m:t>
                        </m:r>
                      </m:e>
                      <m:sup>
                        <m:r>
                          <a:rPr lang="en-US" sz="3200" b="1" i="1" smtClean="0">
                            <a:latin typeface="Cambria Math" panose="02040503050406030204" pitchFamily="18" charset="0"/>
                          </a:rPr>
                          <m:t>𝟒𝟑</m:t>
                        </m:r>
                      </m:sup>
                    </m:sSup>
                    <m:r>
                      <a:rPr lang="en-US" sz="3200" b="1" i="1" smtClean="0">
                        <a:latin typeface="Cambria Math" panose="02040503050406030204" pitchFamily="18" charset="0"/>
                      </a:rPr>
                      <m:t> </m:t>
                    </m:r>
                  </m:oMath>
                </a14:m>
                <a:r>
                  <a:rPr lang="en-US" sz="3200" b="1" dirty="0"/>
                  <a:t>to</a:t>
                </a:r>
                <a14:m>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 </m:t>
                        </m:r>
                        <m:r>
                          <a:rPr lang="en-US" sz="3200" b="1" i="1" smtClean="0">
                            <a:latin typeface="Cambria Math" panose="02040503050406030204" pitchFamily="18" charset="0"/>
                          </a:rPr>
                          <m:t>𝟏𝟎</m:t>
                        </m:r>
                      </m:e>
                      <m:sup>
                        <m:r>
                          <a:rPr lang="en-US" sz="3200" b="1" i="1" smtClean="0">
                            <a:latin typeface="Cambria Math" panose="02040503050406030204" pitchFamily="18" charset="0"/>
                          </a:rPr>
                          <m:t>𝟓𝟎</m:t>
                        </m:r>
                      </m:sup>
                    </m:sSup>
                  </m:oMath>
                </a14:m>
                <a:endParaRPr lang="en-US" sz="3200" b="1" dirty="0"/>
              </a:p>
              <a:p>
                <a:pPr algn="ctr"/>
                <a:r>
                  <a:rPr lang="en-US" sz="1600" dirty="0"/>
                  <a:t>Number of states</a:t>
                </a:r>
              </a:p>
            </p:txBody>
          </p:sp>
        </mc:Choice>
        <mc:Fallback xmlns="">
          <p:sp>
            <p:nvSpPr>
              <p:cNvPr id="74" name="TextBox 73">
                <a:extLst>
                  <a:ext uri="{FF2B5EF4-FFF2-40B4-BE49-F238E27FC236}">
                    <a16:creationId xmlns:a16="http://schemas.microsoft.com/office/drawing/2014/main" id="{1C2264E6-9583-45DB-A987-62DB0580EA0A}"/>
                  </a:ext>
                </a:extLst>
              </p:cNvPr>
              <p:cNvSpPr txBox="1">
                <a:spLocks noRot="1" noChangeAspect="1" noMove="1" noResize="1" noEditPoints="1" noAdjustHandles="1" noChangeArrowheads="1" noChangeShapeType="1" noTextEdit="1"/>
              </p:cNvSpPr>
              <p:nvPr/>
            </p:nvSpPr>
            <p:spPr>
              <a:xfrm>
                <a:off x="2743172" y="4349033"/>
                <a:ext cx="3373119" cy="849463"/>
              </a:xfrm>
              <a:prstGeom prst="rect">
                <a:avLst/>
              </a:prstGeom>
              <a:blipFill>
                <a:blip r:embed="rId7"/>
                <a:stretch>
                  <a:fillRect t="-6429" b="-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20AE98A-45D9-4BB8-9EEB-FDC5C954D472}"/>
                  </a:ext>
                </a:extLst>
              </p:cNvPr>
              <p:cNvSpPr txBox="1"/>
              <p:nvPr/>
            </p:nvSpPr>
            <p:spPr>
              <a:xfrm>
                <a:off x="2565779" y="5291048"/>
                <a:ext cx="3373119" cy="842154"/>
              </a:xfrm>
              <a:prstGeom prst="rect">
                <a:avLst/>
              </a:prstGeom>
              <a:noFill/>
            </p:spPr>
            <p:txBody>
              <a:bodyPr wrap="square" rtlCol="0">
                <a:spAutoFit/>
              </a:bodyPr>
              <a:lstStyle/>
              <a:p>
                <a:pPr algn="ctr"/>
                <a:r>
                  <a:rPr lang="en-US" sz="2000" dirty="0"/>
                  <a:t>At least </a:t>
                </a:r>
                <a14:m>
                  <m:oMath xmlns:m="http://schemas.openxmlformats.org/officeDocument/2006/math">
                    <m:sSup>
                      <m:sSupPr>
                        <m:ctrlPr>
                          <a:rPr lang="en-US" sz="3200" b="1" i="1">
                            <a:latin typeface="Cambria Math" panose="02040503050406030204" pitchFamily="18" charset="0"/>
                          </a:rPr>
                        </m:ctrlPr>
                      </m:sSupPr>
                      <m:e>
                        <m:r>
                          <a:rPr lang="en-US" sz="3200" b="1" i="1">
                            <a:latin typeface="Cambria Math" panose="02040503050406030204" pitchFamily="18" charset="0"/>
                          </a:rPr>
                          <m:t>𝟏𝟎</m:t>
                        </m:r>
                      </m:e>
                      <m:sup>
                        <m:r>
                          <a:rPr lang="en-US" sz="3200" b="1" i="1">
                            <a:latin typeface="Cambria Math" panose="02040503050406030204" pitchFamily="18" charset="0"/>
                          </a:rPr>
                          <m:t>𝟏𝟐𝟎</m:t>
                        </m:r>
                      </m:sup>
                    </m:sSup>
                  </m:oMath>
                </a14:m>
                <a:endParaRPr lang="en-US" sz="2000" b="1" dirty="0"/>
              </a:p>
              <a:p>
                <a:pPr algn="ctr"/>
                <a:r>
                  <a:rPr lang="en-US" sz="1600" dirty="0"/>
                  <a:t>Game tree complexity</a:t>
                </a:r>
              </a:p>
            </p:txBody>
          </p:sp>
        </mc:Choice>
        <mc:Fallback xmlns="">
          <p:sp>
            <p:nvSpPr>
              <p:cNvPr id="75" name="TextBox 74">
                <a:extLst>
                  <a:ext uri="{FF2B5EF4-FFF2-40B4-BE49-F238E27FC236}">
                    <a16:creationId xmlns:a16="http://schemas.microsoft.com/office/drawing/2014/main" id="{320AE98A-45D9-4BB8-9EEB-FDC5C954D472}"/>
                  </a:ext>
                </a:extLst>
              </p:cNvPr>
              <p:cNvSpPr txBox="1">
                <a:spLocks noRot="1" noChangeAspect="1" noMove="1" noResize="1" noEditPoints="1" noAdjustHandles="1" noChangeArrowheads="1" noChangeShapeType="1" noTextEdit="1"/>
              </p:cNvSpPr>
              <p:nvPr/>
            </p:nvSpPr>
            <p:spPr>
              <a:xfrm>
                <a:off x="2565779" y="5291048"/>
                <a:ext cx="3373119" cy="842154"/>
              </a:xfrm>
              <a:prstGeom prst="rect">
                <a:avLst/>
              </a:prstGeom>
              <a:blipFill>
                <a:blip r:embed="rId8"/>
                <a:stretch>
                  <a:fillRect b="-8696"/>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AC131E2B-817F-4D1C-B927-3174EFAD2470}"/>
              </a:ext>
            </a:extLst>
          </p:cNvPr>
          <p:cNvSpPr/>
          <p:nvPr/>
        </p:nvSpPr>
        <p:spPr>
          <a:xfrm>
            <a:off x="6329103" y="3889469"/>
            <a:ext cx="4220308" cy="271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409BEC6-E6E4-41AB-954C-1501E283F6D7}"/>
              </a:ext>
            </a:extLst>
          </p:cNvPr>
          <p:cNvSpPr/>
          <p:nvPr/>
        </p:nvSpPr>
        <p:spPr>
          <a:xfrm>
            <a:off x="9293160" y="4108092"/>
            <a:ext cx="2236180" cy="2236180"/>
          </a:xfrm>
          <a:prstGeom prst="ellipse">
            <a:avLst/>
          </a:prstGeom>
          <a:solidFill>
            <a:srgbClr val="E0ECEB"/>
          </a:solidFill>
          <a:ln>
            <a:solidFill>
              <a:srgbClr val="E0EC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2B0DF5F7-C952-4F0A-9FC8-B342A14C3C81}"/>
              </a:ext>
            </a:extLst>
          </p:cNvPr>
          <p:cNvPicPr>
            <a:picLocks noChangeAspect="1"/>
          </p:cNvPicPr>
          <p:nvPr/>
        </p:nvPicPr>
        <p:blipFill rotWithShape="1">
          <a:blip r:embed="rId9"/>
          <a:srcRect l="4876" t="4135" r="4614" b="3287"/>
          <a:stretch/>
        </p:blipFill>
        <p:spPr>
          <a:xfrm>
            <a:off x="9469371" y="4267916"/>
            <a:ext cx="1883751" cy="1901459"/>
          </a:xfrm>
          <a:prstGeom prst="ellipse">
            <a:avLst/>
          </a:prstGeom>
        </p:spPr>
      </p:pic>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3F3A8A0-87A8-4B7C-BDE3-000A90D4F1AE}"/>
                  </a:ext>
                </a:extLst>
              </p:cNvPr>
              <p:cNvSpPr txBox="1"/>
              <p:nvPr/>
            </p:nvSpPr>
            <p:spPr>
              <a:xfrm>
                <a:off x="6186759" y="4352687"/>
                <a:ext cx="3373119" cy="8421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 ~</m:t>
                          </m:r>
                          <m:r>
                            <a:rPr lang="en-US" sz="3200" b="1" i="1" smtClean="0">
                              <a:latin typeface="Cambria Math" panose="02040503050406030204" pitchFamily="18" charset="0"/>
                            </a:rPr>
                            <m:t>𝟏𝟎</m:t>
                          </m:r>
                        </m:e>
                        <m:sup>
                          <m:r>
                            <a:rPr lang="en-US" sz="3200" b="1" i="1" smtClean="0">
                              <a:latin typeface="Cambria Math" panose="02040503050406030204" pitchFamily="18" charset="0"/>
                            </a:rPr>
                            <m:t>𝟏𝟕𝟐</m:t>
                          </m:r>
                        </m:sup>
                      </m:sSup>
                    </m:oMath>
                  </m:oMathPara>
                </a14:m>
                <a:endParaRPr lang="en-US" sz="3200" b="1" dirty="0"/>
              </a:p>
              <a:p>
                <a:pPr algn="ctr"/>
                <a:r>
                  <a:rPr lang="en-US" sz="1600" dirty="0"/>
                  <a:t>Number of states</a:t>
                </a:r>
              </a:p>
            </p:txBody>
          </p:sp>
        </mc:Choice>
        <mc:Fallback xmlns="">
          <p:sp>
            <p:nvSpPr>
              <p:cNvPr id="79" name="TextBox 78">
                <a:extLst>
                  <a:ext uri="{FF2B5EF4-FFF2-40B4-BE49-F238E27FC236}">
                    <a16:creationId xmlns:a16="http://schemas.microsoft.com/office/drawing/2014/main" id="{43F3A8A0-87A8-4B7C-BDE3-000A90D4F1AE}"/>
                  </a:ext>
                </a:extLst>
              </p:cNvPr>
              <p:cNvSpPr txBox="1">
                <a:spLocks noRot="1" noChangeAspect="1" noMove="1" noResize="1" noEditPoints="1" noAdjustHandles="1" noChangeArrowheads="1" noChangeShapeType="1" noTextEdit="1"/>
              </p:cNvSpPr>
              <p:nvPr/>
            </p:nvSpPr>
            <p:spPr>
              <a:xfrm>
                <a:off x="6186759" y="4352687"/>
                <a:ext cx="3373119" cy="842154"/>
              </a:xfrm>
              <a:prstGeom prst="rect">
                <a:avLst/>
              </a:prstGeom>
              <a:blipFill>
                <a:blip r:embed="rId10"/>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73F2A3-D9C0-4EF9-9647-0771903C1E8A}"/>
                  </a:ext>
                </a:extLst>
              </p:cNvPr>
              <p:cNvSpPr txBox="1"/>
              <p:nvPr/>
            </p:nvSpPr>
            <p:spPr>
              <a:xfrm>
                <a:off x="6236458" y="5291048"/>
                <a:ext cx="3373119" cy="12114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0" smtClean="0">
                          <a:latin typeface="Cambria Math" panose="02040503050406030204" pitchFamily="18" charset="0"/>
                        </a:rPr>
                        <m:t>~</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𝟏𝟎</m:t>
                          </m:r>
                        </m:e>
                        <m:sup>
                          <m:r>
                            <a:rPr lang="en-US" sz="3200" b="1" i="1" smtClean="0">
                              <a:latin typeface="Cambria Math" panose="02040503050406030204" pitchFamily="18" charset="0"/>
                            </a:rPr>
                            <m:t>𝟑𝟔𝟎</m:t>
                          </m:r>
                        </m:sup>
                      </m:sSup>
                    </m:oMath>
                  </m:oMathPara>
                </a14:m>
                <a:endParaRPr lang="en-US" sz="3200" b="1" dirty="0"/>
              </a:p>
              <a:p>
                <a:pPr algn="ctr"/>
                <a:r>
                  <a:rPr lang="en-US" sz="1600" dirty="0"/>
                  <a:t>Game tree complexity</a:t>
                </a:r>
              </a:p>
              <a:p>
                <a:pPr algn="ctr"/>
                <a:endParaRPr lang="en-US" sz="2400" b="1" dirty="0"/>
              </a:p>
            </p:txBody>
          </p:sp>
        </mc:Choice>
        <mc:Fallback xmlns="">
          <p:sp>
            <p:nvSpPr>
              <p:cNvPr id="80" name="TextBox 79">
                <a:extLst>
                  <a:ext uri="{FF2B5EF4-FFF2-40B4-BE49-F238E27FC236}">
                    <a16:creationId xmlns:a16="http://schemas.microsoft.com/office/drawing/2014/main" id="{2673F2A3-D9C0-4EF9-9647-0771903C1E8A}"/>
                  </a:ext>
                </a:extLst>
              </p:cNvPr>
              <p:cNvSpPr txBox="1">
                <a:spLocks noRot="1" noChangeAspect="1" noMove="1" noResize="1" noEditPoints="1" noAdjustHandles="1" noChangeArrowheads="1" noChangeShapeType="1" noTextEdit="1"/>
              </p:cNvSpPr>
              <p:nvPr/>
            </p:nvSpPr>
            <p:spPr>
              <a:xfrm>
                <a:off x="6236458" y="5291048"/>
                <a:ext cx="3373119" cy="1211485"/>
              </a:xfrm>
              <a:prstGeom prst="rect">
                <a:avLst/>
              </a:prstGeom>
              <a:blipFill>
                <a:blip r:embed="rId11"/>
                <a:stretch>
                  <a:fillRect/>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10AC9F02-8ED9-43CF-AA84-56BA7DC59094}"/>
              </a:ext>
            </a:extLst>
          </p:cNvPr>
          <p:cNvSpPr txBox="1"/>
          <p:nvPr/>
        </p:nvSpPr>
        <p:spPr>
          <a:xfrm>
            <a:off x="5955640" y="3536149"/>
            <a:ext cx="1740665" cy="369332"/>
          </a:xfrm>
          <a:prstGeom prst="rect">
            <a:avLst/>
          </a:prstGeom>
          <a:noFill/>
        </p:spPr>
        <p:txBody>
          <a:bodyPr wrap="square" rtlCol="0">
            <a:spAutoFit/>
          </a:bodyPr>
          <a:lstStyle/>
          <a:p>
            <a:pPr algn="ctr"/>
            <a:r>
              <a:rPr lang="en-US" dirty="0"/>
              <a:t>GO 19 x 19</a:t>
            </a:r>
          </a:p>
        </p:txBody>
      </p:sp>
      <p:sp>
        <p:nvSpPr>
          <p:cNvPr id="82" name="TextBox 81">
            <a:extLst>
              <a:ext uri="{FF2B5EF4-FFF2-40B4-BE49-F238E27FC236}">
                <a16:creationId xmlns:a16="http://schemas.microsoft.com/office/drawing/2014/main" id="{29CC0D64-0124-4126-A499-59AB25A15E82}"/>
              </a:ext>
            </a:extLst>
          </p:cNvPr>
          <p:cNvSpPr txBox="1"/>
          <p:nvPr/>
        </p:nvSpPr>
        <p:spPr>
          <a:xfrm>
            <a:off x="1391501" y="162294"/>
            <a:ext cx="1740665" cy="369332"/>
          </a:xfrm>
          <a:prstGeom prst="rect">
            <a:avLst/>
          </a:prstGeom>
          <a:noFill/>
        </p:spPr>
        <p:txBody>
          <a:bodyPr wrap="square" rtlCol="0">
            <a:spAutoFit/>
          </a:bodyPr>
          <a:lstStyle/>
          <a:p>
            <a:pPr algn="ctr"/>
            <a:r>
              <a:rPr lang="en-US" dirty="0"/>
              <a:t>Tic-Tac-Toe</a:t>
            </a:r>
          </a:p>
        </p:txBody>
      </p:sp>
      <p:sp>
        <p:nvSpPr>
          <p:cNvPr id="83" name="TextBox 82">
            <a:extLst>
              <a:ext uri="{FF2B5EF4-FFF2-40B4-BE49-F238E27FC236}">
                <a16:creationId xmlns:a16="http://schemas.microsoft.com/office/drawing/2014/main" id="{B289B2DA-C4C7-4AAE-9AE0-ACC184BC20D5}"/>
              </a:ext>
            </a:extLst>
          </p:cNvPr>
          <p:cNvSpPr txBox="1"/>
          <p:nvPr/>
        </p:nvSpPr>
        <p:spPr>
          <a:xfrm>
            <a:off x="6236458" y="141206"/>
            <a:ext cx="1973045" cy="369332"/>
          </a:xfrm>
          <a:prstGeom prst="rect">
            <a:avLst/>
          </a:prstGeom>
          <a:noFill/>
        </p:spPr>
        <p:txBody>
          <a:bodyPr wrap="square" rtlCol="0">
            <a:spAutoFit/>
          </a:bodyPr>
          <a:lstStyle/>
          <a:p>
            <a:r>
              <a:rPr lang="en-US" dirty="0"/>
              <a:t>English Checkers</a:t>
            </a:r>
          </a:p>
        </p:txBody>
      </p:sp>
      <p:sp>
        <p:nvSpPr>
          <p:cNvPr id="84" name="TextBox 83">
            <a:extLst>
              <a:ext uri="{FF2B5EF4-FFF2-40B4-BE49-F238E27FC236}">
                <a16:creationId xmlns:a16="http://schemas.microsoft.com/office/drawing/2014/main" id="{633A2253-08E5-49A1-9C40-DD9087587B1D}"/>
              </a:ext>
            </a:extLst>
          </p:cNvPr>
          <p:cNvSpPr txBox="1"/>
          <p:nvPr/>
        </p:nvSpPr>
        <p:spPr>
          <a:xfrm>
            <a:off x="1594750" y="3506609"/>
            <a:ext cx="1740665" cy="369332"/>
          </a:xfrm>
          <a:prstGeom prst="rect">
            <a:avLst/>
          </a:prstGeom>
          <a:noFill/>
        </p:spPr>
        <p:txBody>
          <a:bodyPr wrap="square" rtlCol="0">
            <a:spAutoFit/>
          </a:bodyPr>
          <a:lstStyle/>
          <a:p>
            <a:r>
              <a:rPr lang="en-US" dirty="0"/>
              <a:t>Chess</a:t>
            </a:r>
          </a:p>
        </p:txBody>
      </p:sp>
      <p:sp>
        <p:nvSpPr>
          <p:cNvPr id="85" name="TextBox 84">
            <a:extLst>
              <a:ext uri="{FF2B5EF4-FFF2-40B4-BE49-F238E27FC236}">
                <a16:creationId xmlns:a16="http://schemas.microsoft.com/office/drawing/2014/main" id="{F4EDA49A-B83B-4AAF-B57B-D4CDEFBA9654}"/>
              </a:ext>
            </a:extLst>
          </p:cNvPr>
          <p:cNvSpPr txBox="1"/>
          <p:nvPr/>
        </p:nvSpPr>
        <p:spPr>
          <a:xfrm>
            <a:off x="2557873" y="975807"/>
            <a:ext cx="3373119" cy="842154"/>
          </a:xfrm>
          <a:prstGeom prst="rect">
            <a:avLst/>
          </a:prstGeom>
          <a:noFill/>
        </p:spPr>
        <p:txBody>
          <a:bodyPr wrap="square" rtlCol="0">
            <a:spAutoFit/>
          </a:bodyPr>
          <a:lstStyle/>
          <a:p>
            <a:pPr algn="ctr"/>
            <a:r>
              <a:rPr lang="en-US" sz="3200" b="1" dirty="0"/>
              <a:t>5478</a:t>
            </a:r>
          </a:p>
          <a:p>
            <a:pPr algn="ctr"/>
            <a:r>
              <a:rPr lang="en-US" sz="1600" dirty="0"/>
              <a:t>Number of states</a:t>
            </a:r>
          </a:p>
        </p:txBody>
      </p:sp>
      <p:sp>
        <p:nvSpPr>
          <p:cNvPr id="87" name="TextBox 86">
            <a:extLst>
              <a:ext uri="{FF2B5EF4-FFF2-40B4-BE49-F238E27FC236}">
                <a16:creationId xmlns:a16="http://schemas.microsoft.com/office/drawing/2014/main" id="{A8B78443-B945-45A6-8A06-B2CA481152C2}"/>
              </a:ext>
            </a:extLst>
          </p:cNvPr>
          <p:cNvSpPr txBox="1"/>
          <p:nvPr/>
        </p:nvSpPr>
        <p:spPr>
          <a:xfrm>
            <a:off x="2582521" y="1960277"/>
            <a:ext cx="3373119" cy="842154"/>
          </a:xfrm>
          <a:prstGeom prst="rect">
            <a:avLst/>
          </a:prstGeom>
          <a:noFill/>
        </p:spPr>
        <p:txBody>
          <a:bodyPr wrap="square" rtlCol="0">
            <a:spAutoFit/>
          </a:bodyPr>
          <a:lstStyle/>
          <a:p>
            <a:pPr algn="ctr"/>
            <a:r>
              <a:rPr lang="en-US" sz="3200" b="1" dirty="0"/>
              <a:t>255,168</a:t>
            </a:r>
          </a:p>
          <a:p>
            <a:pPr algn="ctr"/>
            <a:r>
              <a:rPr lang="en-US" sz="1600" dirty="0"/>
              <a:t>Game tree complexity</a:t>
            </a:r>
          </a:p>
        </p:txBody>
      </p:sp>
    </p:spTree>
    <p:extLst>
      <p:ext uri="{BB962C8B-B14F-4D97-AF65-F5344CB8AC3E}">
        <p14:creationId xmlns:p14="http://schemas.microsoft.com/office/powerpoint/2010/main" val="142990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74" grpId="0"/>
      <p:bldP spid="75" grpId="0"/>
      <p:bldP spid="79" grpId="0"/>
      <p:bldP spid="80" grpId="0"/>
      <p:bldP spid="85" grpId="0"/>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rds eye photography of seashore">
            <a:extLst>
              <a:ext uri="{FF2B5EF4-FFF2-40B4-BE49-F238E27FC236}">
                <a16:creationId xmlns:a16="http://schemas.microsoft.com/office/drawing/2014/main" id="{93E149FD-48F7-4BA0-8100-E669FF55A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1526822" y="-1526822"/>
            <a:ext cx="9138355" cy="12191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F8CF81-91A3-4F93-9182-69100F7997BA}"/>
              </a:ext>
            </a:extLst>
          </p:cNvPr>
          <p:cNvSpPr/>
          <p:nvPr/>
        </p:nvSpPr>
        <p:spPr>
          <a:xfrm>
            <a:off x="-1" y="4752753"/>
            <a:ext cx="7198243"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0C16DB-59AC-4EA5-A8B1-E67D7093551E}"/>
              </a:ext>
            </a:extLst>
          </p:cNvPr>
          <p:cNvSpPr/>
          <p:nvPr/>
        </p:nvSpPr>
        <p:spPr>
          <a:xfrm>
            <a:off x="-2" y="4284462"/>
            <a:ext cx="4933509"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4A44302-C5E0-44D2-B8FB-9F7D06382C7C}"/>
                  </a:ext>
                </a:extLst>
              </p:cNvPr>
              <p:cNvSpPr/>
              <p:nvPr/>
            </p:nvSpPr>
            <p:spPr>
              <a:xfrm>
                <a:off x="0" y="4347168"/>
                <a:ext cx="4017895" cy="1155509"/>
              </a:xfrm>
              <a:prstGeom prst="rect">
                <a:avLst/>
              </a:prstGeom>
            </p:spPr>
            <p:txBody>
              <a:bodyPr wrap="none">
                <a:spAutoFit/>
              </a:bodyPr>
              <a:lstStyle/>
              <a:p>
                <a:r>
                  <a:rPr lang="en-US" sz="2000" dirty="0">
                    <a:solidFill>
                      <a:schemeClr val="bg1"/>
                    </a:solidFill>
                    <a:cs typeface="Aharoni" panose="02010803020104030203" pitchFamily="2" charset="-79"/>
                  </a:rPr>
                  <a:t>Grains of sand on earth: </a:t>
                </a:r>
              </a:p>
              <a:p>
                <a:pPr/>
                <a14:m>
                  <m:oMathPara xmlns:m="http://schemas.openxmlformats.org/officeDocument/2006/math">
                    <m:oMathParaPr>
                      <m:jc m:val="centerGroup"/>
                    </m:oMathParaPr>
                    <m:oMath xmlns:m="http://schemas.openxmlformats.org/officeDocument/2006/math">
                      <m:r>
                        <a:rPr lang="en-US" sz="4800" b="1" i="1">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𝟕</m:t>
                      </m:r>
                      <m:r>
                        <a:rPr lang="en-US" sz="4800" b="1" i="1">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𝟓</m:t>
                      </m:r>
                      <m:r>
                        <a:rPr lang="en-US" sz="4800" b="1" i="1">
                          <a:solidFill>
                            <a:schemeClr val="bg1"/>
                          </a:solidFill>
                          <a:latin typeface="Cambria Math" panose="02040503050406030204" pitchFamily="18" charset="0"/>
                        </a:rPr>
                        <m:t>∗</m:t>
                      </m:r>
                      <m:sSup>
                        <m:sSupPr>
                          <m:ctrlPr>
                            <a:rPr lang="en-US" sz="4800" b="1" i="1">
                              <a:solidFill>
                                <a:schemeClr val="bg1"/>
                              </a:solidFill>
                              <a:latin typeface="Cambria Math" panose="02040503050406030204" pitchFamily="18" charset="0"/>
                            </a:rPr>
                          </m:ctrlPr>
                        </m:sSupPr>
                        <m:e>
                          <m:r>
                            <a:rPr lang="en-US" sz="4800" b="1" i="1">
                              <a:solidFill>
                                <a:schemeClr val="bg1"/>
                              </a:solidFill>
                              <a:latin typeface="Cambria Math" panose="02040503050406030204" pitchFamily="18" charset="0"/>
                            </a:rPr>
                            <m:t>𝟏𝟎</m:t>
                          </m:r>
                        </m:e>
                        <m:sup>
                          <m:r>
                            <a:rPr lang="en-US" sz="4800" b="1" i="1">
                              <a:solidFill>
                                <a:schemeClr val="bg1"/>
                              </a:solidFill>
                              <a:latin typeface="Cambria Math" panose="02040503050406030204" pitchFamily="18" charset="0"/>
                            </a:rPr>
                            <m:t>𝟏𝟖</m:t>
                          </m:r>
                        </m:sup>
                      </m:sSup>
                    </m:oMath>
                  </m:oMathPara>
                </a14:m>
                <a:endParaRPr lang="en-US" sz="4800" b="1" dirty="0">
                  <a:solidFill>
                    <a:schemeClr val="bg1"/>
                  </a:solidFill>
                  <a:latin typeface="Aharoni" panose="02010803020104030203" pitchFamily="2" charset="-79"/>
                  <a:cs typeface="Aharoni" panose="02010803020104030203" pitchFamily="2" charset="-79"/>
                </a:endParaRPr>
              </a:p>
            </p:txBody>
          </p:sp>
        </mc:Choice>
        <mc:Fallback xmlns="">
          <p:sp>
            <p:nvSpPr>
              <p:cNvPr id="3" name="Rectangle 2">
                <a:extLst>
                  <a:ext uri="{FF2B5EF4-FFF2-40B4-BE49-F238E27FC236}">
                    <a16:creationId xmlns:a16="http://schemas.microsoft.com/office/drawing/2014/main" id="{64A44302-C5E0-44D2-B8FB-9F7D06382C7C}"/>
                  </a:ext>
                </a:extLst>
              </p:cNvPr>
              <p:cNvSpPr>
                <a:spLocks noRot="1" noChangeAspect="1" noMove="1" noResize="1" noEditPoints="1" noAdjustHandles="1" noChangeArrowheads="1" noChangeShapeType="1" noTextEdit="1"/>
              </p:cNvSpPr>
              <p:nvPr/>
            </p:nvSpPr>
            <p:spPr>
              <a:xfrm>
                <a:off x="0" y="4347168"/>
                <a:ext cx="4017895" cy="1155509"/>
              </a:xfrm>
              <a:prstGeom prst="rect">
                <a:avLst/>
              </a:prstGeom>
              <a:blipFill>
                <a:blip r:embed="rId3"/>
                <a:stretch>
                  <a:fillRect l="-1517" t="-2632"/>
                </a:stretch>
              </a:blipFill>
            </p:spPr>
            <p:txBody>
              <a:bodyPr/>
              <a:lstStyle/>
              <a:p>
                <a:r>
                  <a:rPr lang="en-US">
                    <a:noFill/>
                  </a:rPr>
                  <a:t> </a:t>
                </a:r>
              </a:p>
            </p:txBody>
          </p:sp>
        </mc:Fallback>
      </mc:AlternateContent>
    </p:spTree>
    <p:extLst>
      <p:ext uri="{BB962C8B-B14F-4D97-AF65-F5344CB8AC3E}">
        <p14:creationId xmlns:p14="http://schemas.microsoft.com/office/powerpoint/2010/main" val="154210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8CF81-91A3-4F93-9182-69100F7997BA}"/>
              </a:ext>
            </a:extLst>
          </p:cNvPr>
          <p:cNvSpPr/>
          <p:nvPr/>
        </p:nvSpPr>
        <p:spPr>
          <a:xfrm>
            <a:off x="-1" y="4752753"/>
            <a:ext cx="7198243"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silhouette photography of person">
            <a:extLst>
              <a:ext uri="{FF2B5EF4-FFF2-40B4-BE49-F238E27FC236}">
                <a16:creationId xmlns:a16="http://schemas.microsoft.com/office/drawing/2014/main" id="{0FD9476C-1792-4650-BCCE-14AAB9D29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20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3A56F0C-D190-41AD-96D2-6C9073C82CDC}"/>
              </a:ext>
            </a:extLst>
          </p:cNvPr>
          <p:cNvSpPr/>
          <p:nvPr/>
        </p:nvSpPr>
        <p:spPr>
          <a:xfrm>
            <a:off x="-2" y="4284462"/>
            <a:ext cx="4933509"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4A44302-C5E0-44D2-B8FB-9F7D06382C7C}"/>
                  </a:ext>
                </a:extLst>
              </p:cNvPr>
              <p:cNvSpPr/>
              <p:nvPr/>
            </p:nvSpPr>
            <p:spPr>
              <a:xfrm>
                <a:off x="-1" y="4347168"/>
                <a:ext cx="4933507" cy="1138773"/>
              </a:xfrm>
              <a:prstGeom prst="rect">
                <a:avLst/>
              </a:prstGeom>
            </p:spPr>
            <p:txBody>
              <a:bodyPr wrap="square">
                <a:spAutoFit/>
              </a:bodyPr>
              <a:lstStyle/>
              <a:p>
                <a:r>
                  <a:rPr lang="en-US" sz="2000" dirty="0">
                    <a:solidFill>
                      <a:schemeClr val="bg1"/>
                    </a:solidFill>
                  </a:rPr>
                  <a:t>Atoms in the universe: </a:t>
                </a:r>
              </a:p>
              <a:p>
                <a:pPr algn="ctr"/>
                <a:r>
                  <a:rPr lang="en-US" sz="4800" dirty="0">
                    <a:solidFill>
                      <a:schemeClr val="bg1"/>
                    </a:solidFill>
                  </a:rPr>
                  <a:t>  </a:t>
                </a:r>
                <a14:m>
                  <m:oMath xmlns:m="http://schemas.openxmlformats.org/officeDocument/2006/math">
                    <m:sSup>
                      <m:sSupPr>
                        <m:ctrlPr>
                          <a:rPr lang="en-US" sz="4800" i="1">
                            <a:solidFill>
                              <a:schemeClr val="bg1"/>
                            </a:solidFill>
                            <a:latin typeface="Cambria Math" panose="02040503050406030204" pitchFamily="18" charset="0"/>
                          </a:rPr>
                        </m:ctrlPr>
                      </m:sSupPr>
                      <m:e>
                        <m:r>
                          <a:rPr lang="en-US" sz="4800" i="1">
                            <a:solidFill>
                              <a:schemeClr val="bg1"/>
                            </a:solidFill>
                            <a:latin typeface="Cambria Math" panose="02040503050406030204" pitchFamily="18" charset="0"/>
                          </a:rPr>
                          <m:t>10</m:t>
                        </m:r>
                      </m:e>
                      <m:sup>
                        <m:r>
                          <a:rPr lang="en-US" sz="4800" i="1">
                            <a:solidFill>
                              <a:schemeClr val="bg1"/>
                            </a:solidFill>
                            <a:latin typeface="Cambria Math" panose="02040503050406030204" pitchFamily="18" charset="0"/>
                          </a:rPr>
                          <m:t>78</m:t>
                        </m:r>
                      </m:sup>
                    </m:sSup>
                    <m:r>
                      <a:rPr lang="en-US" sz="4800" i="1">
                        <a:solidFill>
                          <a:schemeClr val="bg1"/>
                        </a:solidFill>
                        <a:latin typeface="Cambria Math" panose="02040503050406030204" pitchFamily="18" charset="0"/>
                      </a:rPr>
                      <m:t> </m:t>
                    </m:r>
                    <m:r>
                      <a:rPr lang="en-US" sz="4800" i="1">
                        <a:solidFill>
                          <a:schemeClr val="bg1"/>
                        </a:solidFill>
                        <a:latin typeface="Cambria Math" panose="02040503050406030204" pitchFamily="18" charset="0"/>
                      </a:rPr>
                      <m:t>𝑡𝑜</m:t>
                    </m:r>
                    <m:r>
                      <a:rPr lang="en-US" sz="4800" i="1">
                        <a:solidFill>
                          <a:schemeClr val="bg1"/>
                        </a:solidFill>
                        <a:latin typeface="Cambria Math" panose="02040503050406030204" pitchFamily="18" charset="0"/>
                      </a:rPr>
                      <m:t>  </m:t>
                    </m:r>
                    <m:sSup>
                      <m:sSupPr>
                        <m:ctrlPr>
                          <a:rPr lang="en-US" sz="4800" i="1">
                            <a:solidFill>
                              <a:schemeClr val="bg1"/>
                            </a:solidFill>
                            <a:latin typeface="Cambria Math" panose="02040503050406030204" pitchFamily="18" charset="0"/>
                          </a:rPr>
                        </m:ctrlPr>
                      </m:sSupPr>
                      <m:e>
                        <m:r>
                          <a:rPr lang="en-US" sz="4800" i="1">
                            <a:solidFill>
                              <a:schemeClr val="bg1"/>
                            </a:solidFill>
                            <a:latin typeface="Cambria Math" panose="02040503050406030204" pitchFamily="18" charset="0"/>
                          </a:rPr>
                          <m:t>10</m:t>
                        </m:r>
                      </m:e>
                      <m:sup>
                        <m:r>
                          <a:rPr lang="en-US" sz="4800" i="1">
                            <a:solidFill>
                              <a:schemeClr val="bg1"/>
                            </a:solidFill>
                            <a:latin typeface="Cambria Math" panose="02040503050406030204" pitchFamily="18" charset="0"/>
                          </a:rPr>
                          <m:t>82</m:t>
                        </m:r>
                      </m:sup>
                    </m:sSup>
                  </m:oMath>
                </a14:m>
                <a:endParaRPr lang="en-US" sz="4800" dirty="0">
                  <a:solidFill>
                    <a:schemeClr val="bg1"/>
                  </a:solidFill>
                </a:endParaRPr>
              </a:p>
            </p:txBody>
          </p:sp>
        </mc:Choice>
        <mc:Fallback>
          <p:sp>
            <p:nvSpPr>
              <p:cNvPr id="3" name="Rectangle 2">
                <a:extLst>
                  <a:ext uri="{FF2B5EF4-FFF2-40B4-BE49-F238E27FC236}">
                    <a16:creationId xmlns:a16="http://schemas.microsoft.com/office/drawing/2014/main" id="{64A44302-C5E0-44D2-B8FB-9F7D06382C7C}"/>
                  </a:ext>
                </a:extLst>
              </p:cNvPr>
              <p:cNvSpPr>
                <a:spLocks noRot="1" noChangeAspect="1" noMove="1" noResize="1" noEditPoints="1" noAdjustHandles="1" noChangeArrowheads="1" noChangeShapeType="1" noTextEdit="1"/>
              </p:cNvSpPr>
              <p:nvPr/>
            </p:nvSpPr>
            <p:spPr>
              <a:xfrm>
                <a:off x="-1" y="4347168"/>
                <a:ext cx="4933507" cy="1138773"/>
              </a:xfrm>
              <a:prstGeom prst="rect">
                <a:avLst/>
              </a:prstGeom>
              <a:blipFill>
                <a:blip r:embed="rId4"/>
                <a:stretch>
                  <a:fillRect l="-1236" t="-26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065F8A59-C663-46D7-8432-09EF6F872115}"/>
                  </a:ext>
                </a:extLst>
              </p:cNvPr>
              <p:cNvSpPr/>
              <p:nvPr/>
            </p:nvSpPr>
            <p:spPr>
              <a:xfrm>
                <a:off x="0" y="5485941"/>
                <a:ext cx="4933509"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rPr>
                  <a:t>Age of the universe</a:t>
                </a:r>
              </a:p>
              <a:p>
                <a14:m>
                  <m:oMathPara xmlns:m="http://schemas.openxmlformats.org/officeDocument/2006/math">
                    <m:oMathParaPr>
                      <m:jc m:val="centerGroup"/>
                    </m:oMathParaPr>
                    <m:oMath xmlns:m="http://schemas.openxmlformats.org/officeDocument/2006/math">
                      <m:sSup>
                        <m:sSupPr>
                          <m:ctrlPr>
                            <a:rPr lang="en-US" sz="4400" i="1">
                              <a:solidFill>
                                <a:schemeClr val="bg1"/>
                              </a:solidFill>
                              <a:latin typeface="Cambria Math" panose="02040503050406030204" pitchFamily="18" charset="0"/>
                            </a:rPr>
                          </m:ctrlPr>
                        </m:sSupPr>
                        <m:e>
                          <m:r>
                            <a:rPr lang="en-US" sz="4400" i="1">
                              <a:solidFill>
                                <a:schemeClr val="bg1"/>
                              </a:solidFill>
                              <a:latin typeface="Cambria Math" panose="02040503050406030204" pitchFamily="18" charset="0"/>
                            </a:rPr>
                            <m:t>10</m:t>
                          </m:r>
                        </m:e>
                        <m:sup>
                          <m:r>
                            <a:rPr lang="en-US" sz="4400" i="1">
                              <a:solidFill>
                                <a:schemeClr val="bg1"/>
                              </a:solidFill>
                              <a:latin typeface="Cambria Math" panose="02040503050406030204" pitchFamily="18" charset="0"/>
                            </a:rPr>
                            <m:t>27</m:t>
                          </m:r>
                        </m:sup>
                      </m:sSup>
                      <m:r>
                        <a:rPr lang="en-US" sz="4400" i="1">
                          <a:solidFill>
                            <a:schemeClr val="bg1"/>
                          </a:solidFill>
                          <a:latin typeface="Cambria Math" panose="02040503050406030204" pitchFamily="18" charset="0"/>
                        </a:rPr>
                        <m:t>𝑛𝑆𝑒𝑐</m:t>
                      </m:r>
                    </m:oMath>
                  </m:oMathPara>
                </a14:m>
                <a:endParaRPr lang="en-US" sz="4400" b="1" dirty="0">
                  <a:solidFill>
                    <a:schemeClr val="bg1"/>
                  </a:solidFill>
                  <a:latin typeface="Aharoni" panose="02010803020104030203" pitchFamily="2" charset="-79"/>
                  <a:cs typeface="Aharoni" panose="02010803020104030203" pitchFamily="2" charset="-79"/>
                </a:endParaRPr>
              </a:p>
            </p:txBody>
          </p:sp>
        </mc:Choice>
        <mc:Fallback>
          <p:sp>
            <p:nvSpPr>
              <p:cNvPr id="6" name="Rectangle 5">
                <a:extLst>
                  <a:ext uri="{FF2B5EF4-FFF2-40B4-BE49-F238E27FC236}">
                    <a16:creationId xmlns:a16="http://schemas.microsoft.com/office/drawing/2014/main" id="{065F8A59-C663-46D7-8432-09EF6F872115}"/>
                  </a:ext>
                </a:extLst>
              </p:cNvPr>
              <p:cNvSpPr>
                <a:spLocks noRot="1" noChangeAspect="1" noMove="1" noResize="1" noEditPoints="1" noAdjustHandles="1" noChangeArrowheads="1" noChangeShapeType="1" noTextEdit="1"/>
              </p:cNvSpPr>
              <p:nvPr/>
            </p:nvSpPr>
            <p:spPr>
              <a:xfrm>
                <a:off x="0" y="5485941"/>
                <a:ext cx="4933509" cy="1201479"/>
              </a:xfrm>
              <a:prstGeom prst="rect">
                <a:avLst/>
              </a:prstGeom>
              <a:blipFill>
                <a:blip r:embed="rId5"/>
                <a:stretch>
                  <a:fillRect l="-98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4957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06DEAA-83D5-468F-96C4-DAEBD27C7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7E0F6B6-352A-4E6F-88AF-FCEEB1DD1A23}"/>
                  </a:ext>
                </a:extLst>
              </p:cNvPr>
              <p:cNvSpPr txBox="1"/>
              <p:nvPr/>
            </p:nvSpPr>
            <p:spPr>
              <a:xfrm>
                <a:off x="2797479" y="5806979"/>
                <a:ext cx="2879644" cy="81695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𝑶</m:t>
                      </m:r>
                      <m:d>
                        <m:dPr>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𝒅</m:t>
                              </m:r>
                            </m:sup>
                          </m:sSup>
                        </m:e>
                      </m:d>
                    </m:oMath>
                  </m:oMathPara>
                </a14:m>
                <a:endParaRPr lang="en-US" sz="2400" b="1" dirty="0"/>
              </a:p>
              <a:p>
                <a:pPr algn="ctr"/>
                <a:r>
                  <a:rPr lang="en-US" sz="2000" dirty="0">
                    <a:solidFill>
                      <a:srgbClr val="383536"/>
                    </a:solidFill>
                  </a:rPr>
                  <a:t>Worst - Case Performance</a:t>
                </a:r>
              </a:p>
            </p:txBody>
          </p:sp>
        </mc:Choice>
        <mc:Fallback>
          <p:sp>
            <p:nvSpPr>
              <p:cNvPr id="6" name="TextBox 5">
                <a:extLst>
                  <a:ext uri="{FF2B5EF4-FFF2-40B4-BE49-F238E27FC236}">
                    <a16:creationId xmlns:a16="http://schemas.microsoft.com/office/drawing/2014/main" id="{C7E0F6B6-352A-4E6F-88AF-FCEEB1DD1A23}"/>
                  </a:ext>
                </a:extLst>
              </p:cNvPr>
              <p:cNvSpPr txBox="1">
                <a:spLocks noRot="1" noChangeAspect="1" noMove="1" noResize="1" noEditPoints="1" noAdjustHandles="1" noChangeArrowheads="1" noChangeShapeType="1" noTextEdit="1"/>
              </p:cNvSpPr>
              <p:nvPr/>
            </p:nvSpPr>
            <p:spPr>
              <a:xfrm>
                <a:off x="2797479" y="5806979"/>
                <a:ext cx="2879644" cy="816955"/>
              </a:xfrm>
              <a:prstGeom prst="rect">
                <a:avLst/>
              </a:prstGeom>
              <a:blipFill>
                <a:blip r:embed="rId4"/>
                <a:stretch>
                  <a:fillRect l="-2331" r="-2119" b="-1268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0E292CA-9540-4FB3-9384-E6C9E53BAFCC}"/>
              </a:ext>
            </a:extLst>
          </p:cNvPr>
          <p:cNvSpPr txBox="1"/>
          <p:nvPr/>
        </p:nvSpPr>
        <p:spPr>
          <a:xfrm>
            <a:off x="2986438" y="103768"/>
            <a:ext cx="5977964" cy="1569660"/>
          </a:xfrm>
          <a:prstGeom prst="rect">
            <a:avLst/>
          </a:prstGeom>
          <a:noFill/>
        </p:spPr>
        <p:txBody>
          <a:bodyPr wrap="square" rtlCol="0">
            <a:spAutoFit/>
          </a:bodyPr>
          <a:lstStyle/>
          <a:p>
            <a:pPr algn="ctr"/>
            <a:r>
              <a:rPr lang="en-US" sz="4800" b="1" dirty="0">
                <a:solidFill>
                  <a:srgbClr val="383536"/>
                </a:solidFill>
              </a:rPr>
              <a:t>Improvements</a:t>
            </a:r>
          </a:p>
          <a:p>
            <a:pPr algn="ctr"/>
            <a:r>
              <a:rPr lang="en-US" sz="4800" b="1" dirty="0">
                <a:solidFill>
                  <a:srgbClr val="383536"/>
                </a:solidFill>
              </a:rPr>
              <a:t>Alpha-Beta Pruning</a:t>
            </a:r>
          </a:p>
        </p:txBody>
      </p:sp>
      <p:sp>
        <p:nvSpPr>
          <p:cNvPr id="2" name="Rectangle 1">
            <a:extLst>
              <a:ext uri="{FF2B5EF4-FFF2-40B4-BE49-F238E27FC236}">
                <a16:creationId xmlns:a16="http://schemas.microsoft.com/office/drawing/2014/main" id="{BFE657D3-88AF-4B98-96BE-7BDC70841BFB}"/>
              </a:ext>
            </a:extLst>
          </p:cNvPr>
          <p:cNvSpPr/>
          <p:nvPr/>
        </p:nvSpPr>
        <p:spPr>
          <a:xfrm>
            <a:off x="9024147" y="6363221"/>
            <a:ext cx="596253" cy="405959"/>
          </a:xfrm>
          <a:prstGeom prst="rect">
            <a:avLst/>
          </a:prstGeom>
          <a:solidFill>
            <a:srgbClr val="DEE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60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63C0201-2B65-49C3-97EA-E7BC324E3984}"/>
                  </a:ext>
                </a:extLst>
              </p:cNvPr>
              <p:cNvSpPr txBox="1"/>
              <p:nvPr/>
            </p:nvSpPr>
            <p:spPr>
              <a:xfrm>
                <a:off x="6679207" y="5734428"/>
                <a:ext cx="2715314" cy="96205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𝑶</m:t>
                      </m:r>
                      <m:d>
                        <m:dPr>
                          <m:ctrlPr>
                            <a:rPr lang="en-US" sz="2400" b="1" i="1" smtClean="0">
                              <a:latin typeface="Cambria Math" panose="02040503050406030204" pitchFamily="18" charset="0"/>
                            </a:rPr>
                          </m:ctrlPr>
                        </m:dPr>
                        <m:e>
                          <m:rad>
                            <m:radPr>
                              <m:degHide m:val="on"/>
                              <m:ctrlPr>
                                <a:rPr lang="en-US" sz="2400" b="1" i="1">
                                  <a:latin typeface="Cambria Math" panose="02040503050406030204" pitchFamily="18" charset="0"/>
                                </a:rPr>
                              </m:ctrlPr>
                            </m:radPr>
                            <m:deg/>
                            <m:e>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𝒃</m:t>
                                  </m:r>
                                </m:e>
                                <m:sup>
                                  <m:r>
                                    <a:rPr lang="en-US" sz="2400" b="1" i="1" smtClean="0">
                                      <a:latin typeface="Cambria Math" panose="02040503050406030204" pitchFamily="18" charset="0"/>
                                    </a:rPr>
                                    <m:t>𝒅</m:t>
                                  </m:r>
                                </m:sup>
                              </m:sSup>
                            </m:e>
                          </m:rad>
                        </m:e>
                      </m:d>
                    </m:oMath>
                  </m:oMathPara>
                </a14:m>
                <a:endParaRPr lang="en-US" sz="2400" b="1" dirty="0"/>
              </a:p>
              <a:p>
                <a:pPr algn="ctr"/>
                <a:r>
                  <a:rPr lang="en-US" sz="2000" dirty="0">
                    <a:solidFill>
                      <a:srgbClr val="383536"/>
                    </a:solidFill>
                  </a:rPr>
                  <a:t>Best - Case Performance</a:t>
                </a:r>
              </a:p>
            </p:txBody>
          </p:sp>
        </mc:Choice>
        <mc:Fallback>
          <p:sp>
            <p:nvSpPr>
              <p:cNvPr id="7" name="TextBox 6">
                <a:extLst>
                  <a:ext uri="{FF2B5EF4-FFF2-40B4-BE49-F238E27FC236}">
                    <a16:creationId xmlns:a16="http://schemas.microsoft.com/office/drawing/2014/main" id="{863C0201-2B65-49C3-97EA-E7BC324E3984}"/>
                  </a:ext>
                </a:extLst>
              </p:cNvPr>
              <p:cNvSpPr txBox="1">
                <a:spLocks noRot="1" noChangeAspect="1" noMove="1" noResize="1" noEditPoints="1" noAdjustHandles="1" noChangeArrowheads="1" noChangeShapeType="1" noTextEdit="1"/>
              </p:cNvSpPr>
              <p:nvPr/>
            </p:nvSpPr>
            <p:spPr>
              <a:xfrm>
                <a:off x="6679207" y="5734428"/>
                <a:ext cx="2715314" cy="962058"/>
              </a:xfrm>
              <a:prstGeom prst="rect">
                <a:avLst/>
              </a:prstGeom>
              <a:blipFill>
                <a:blip r:embed="rId5"/>
                <a:stretch>
                  <a:fillRect l="-2472" r="-2247" b="-1075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594FB04-6193-4115-AD49-207CAE7F9D87}"/>
              </a:ext>
            </a:extLst>
          </p:cNvPr>
          <p:cNvSpPr/>
          <p:nvPr/>
        </p:nvSpPr>
        <p:spPr>
          <a:xfrm>
            <a:off x="9709412" y="5113660"/>
            <a:ext cx="596253" cy="405959"/>
          </a:xfrm>
          <a:prstGeom prst="rect">
            <a:avLst/>
          </a:prstGeom>
          <a:solidFill>
            <a:srgbClr val="E3E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600"/>
          </a:p>
        </p:txBody>
      </p:sp>
      <p:pic>
        <p:nvPicPr>
          <p:cNvPr id="2052" name="Picture 4" descr="https://upload.wikimedia.org/wikipedia/commons/thumb/9/91/AB_pruning.svg/1920px-AB_pruning.svg.png">
            <a:extLst>
              <a:ext uri="{FF2B5EF4-FFF2-40B4-BE49-F238E27FC236}">
                <a16:creationId xmlns:a16="http://schemas.microsoft.com/office/drawing/2014/main" id="{7F2A66A3-AA8E-40B9-A841-5E3219076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520" y="1673428"/>
            <a:ext cx="7680960" cy="38994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9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65BB8-AF46-44A4-99D2-17456136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A0CF446-8460-4B6F-B35C-B08F357E5955}"/>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solidFill>
                  <a:srgbClr val="383536"/>
                </a:solidFill>
              </a:rPr>
              <a:t>What can we do differently?</a:t>
            </a:r>
          </a:p>
        </p:txBody>
      </p:sp>
      <p:sp>
        <p:nvSpPr>
          <p:cNvPr id="4" name="TextBox 3">
            <a:extLst>
              <a:ext uri="{FF2B5EF4-FFF2-40B4-BE49-F238E27FC236}">
                <a16:creationId xmlns:a16="http://schemas.microsoft.com/office/drawing/2014/main" id="{0DF9E517-766A-4DCA-A2BE-FCB79A8A35E6}"/>
              </a:ext>
            </a:extLst>
          </p:cNvPr>
          <p:cNvSpPr txBox="1"/>
          <p:nvPr/>
        </p:nvSpPr>
        <p:spPr>
          <a:xfrm>
            <a:off x="831262" y="2341844"/>
            <a:ext cx="3380770" cy="461665"/>
          </a:xfrm>
          <a:prstGeom prst="rect">
            <a:avLst/>
          </a:prstGeom>
          <a:noFill/>
        </p:spPr>
        <p:txBody>
          <a:bodyPr wrap="square" rtlCol="0">
            <a:spAutoFit/>
          </a:bodyPr>
          <a:lstStyle/>
          <a:p>
            <a:pPr lvl="0" eaLnBrk="0" fontAlgn="base" hangingPunct="0">
              <a:spcBef>
                <a:spcPct val="0"/>
              </a:spcBef>
              <a:spcAft>
                <a:spcPct val="0"/>
              </a:spcAft>
            </a:pPr>
            <a:r>
              <a:rPr lang="en-US" altLang="en-US" sz="2400" dirty="0">
                <a:solidFill>
                  <a:srgbClr val="222222"/>
                </a:solidFill>
              </a:rPr>
              <a:t>Basic evaluation function:</a:t>
            </a:r>
            <a:endParaRPr lang="en-US" alt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35741E-8F82-4C80-97DF-FC45C48F8C79}"/>
                  </a:ext>
                </a:extLst>
              </p:cNvPr>
              <p:cNvSpPr txBox="1"/>
              <p:nvPr/>
            </p:nvSpPr>
            <p:spPr>
              <a:xfrm>
                <a:off x="7101279" y="2341843"/>
                <a:ext cx="1587433" cy="461665"/>
              </a:xfrm>
              <a:prstGeom prst="rect">
                <a:avLst/>
              </a:prstGeom>
              <a:noFill/>
            </p:spPr>
            <p:txBody>
              <a:bodyPr wrap="square" rtlCol="0">
                <a:spAutoFit/>
              </a:bodyPr>
              <a:lstStyle/>
              <a:p>
                <a:r>
                  <a:rPr lang="en-US" sz="2400" dirty="0"/>
                  <a:t>Score =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8</m:t>
                    </m:r>
                  </m:oMath>
                </a14:m>
                <a:endParaRPr lang="en-US" sz="2400" dirty="0"/>
              </a:p>
            </p:txBody>
          </p:sp>
        </mc:Choice>
        <mc:Fallback xmlns="">
          <p:sp>
            <p:nvSpPr>
              <p:cNvPr id="9" name="TextBox 8">
                <a:extLst>
                  <a:ext uri="{FF2B5EF4-FFF2-40B4-BE49-F238E27FC236}">
                    <a16:creationId xmlns:a16="http://schemas.microsoft.com/office/drawing/2014/main" id="{AE35741E-8F82-4C80-97DF-FC45C48F8C79}"/>
                  </a:ext>
                </a:extLst>
              </p:cNvPr>
              <p:cNvSpPr txBox="1">
                <a:spLocks noRot="1" noChangeAspect="1" noMove="1" noResize="1" noEditPoints="1" noAdjustHandles="1" noChangeArrowheads="1" noChangeShapeType="1" noTextEdit="1"/>
              </p:cNvSpPr>
              <p:nvPr/>
            </p:nvSpPr>
            <p:spPr>
              <a:xfrm>
                <a:off x="7101279" y="2341843"/>
                <a:ext cx="1587433" cy="461665"/>
              </a:xfrm>
              <a:prstGeom prst="rect">
                <a:avLst/>
              </a:prstGeom>
              <a:blipFill>
                <a:blip r:embed="rId4"/>
                <a:stretch>
                  <a:fillRect l="-6154" t="-10526" b="-28947"/>
                </a:stretch>
              </a:blipFill>
            </p:spPr>
            <p:txBody>
              <a:bodyPr/>
              <a:lstStyle/>
              <a:p>
                <a:r>
                  <a:rPr lang="he-IL">
                    <a:noFill/>
                  </a:rPr>
                  <a:t> </a:t>
                </a:r>
              </a:p>
            </p:txBody>
          </p:sp>
        </mc:Fallback>
      </mc:AlternateContent>
      <p:pic>
        <p:nvPicPr>
          <p:cNvPr id="21" name="Picture 10" descr="Related image">
            <a:extLst>
              <a:ext uri="{FF2B5EF4-FFF2-40B4-BE49-F238E27FC236}">
                <a16:creationId xmlns:a16="http://schemas.microsoft.com/office/drawing/2014/main" id="{2145F5D7-D130-4561-94A5-DBF12E31C693}"/>
              </a:ext>
            </a:extLst>
          </p:cNvPr>
          <p:cNvPicPr>
            <a:picLocks noChangeAspect="1" noChangeArrowheads="1"/>
          </p:cNvPicPr>
          <p:nvPr/>
        </p:nvPicPr>
        <p:blipFill rotWithShape="1">
          <a:blip r:embed="rId5">
            <a:clrChange>
              <a:clrFrom>
                <a:srgbClr val="F9F9F9"/>
              </a:clrFrom>
              <a:clrTo>
                <a:srgbClr val="F9F9F9">
                  <a:alpha val="0"/>
                </a:srgbClr>
              </a:clrTo>
            </a:clrChange>
            <a:extLst>
              <a:ext uri="{28A0092B-C50C-407E-A947-70E740481C1C}">
                <a14:useLocalDpi xmlns:a14="http://schemas.microsoft.com/office/drawing/2010/main" val="0"/>
              </a:ext>
            </a:extLst>
          </a:blip>
          <a:srcRect l="2354" t="4062" r="4615" b="7823"/>
          <a:stretch/>
        </p:blipFill>
        <p:spPr bwMode="auto">
          <a:xfrm>
            <a:off x="945536" y="2803510"/>
            <a:ext cx="5059680" cy="1544320"/>
          </a:xfrm>
          <a:prstGeom prst="rect">
            <a:avLst/>
          </a:prstGeom>
          <a:noFill/>
          <a:ln>
            <a:solidFill>
              <a:srgbClr val="060F11"/>
            </a:solidFill>
          </a:ln>
          <a:extLst>
            <a:ext uri="{909E8E84-426E-40DD-AFC4-6F175D3DCCD1}">
              <a14:hiddenFill xmlns:a14="http://schemas.microsoft.com/office/drawing/2010/main">
                <a:solidFill>
                  <a:srgbClr val="FFFFFF"/>
                </a:solidFill>
              </a14:hiddenFill>
            </a:ext>
          </a:extLst>
        </p:spPr>
      </p:pic>
      <p:pic>
        <p:nvPicPr>
          <p:cNvPr id="22" name="Picture 12" descr="Image result for chess winning position">
            <a:extLst>
              <a:ext uri="{FF2B5EF4-FFF2-40B4-BE49-F238E27FC236}">
                <a16:creationId xmlns:a16="http://schemas.microsoft.com/office/drawing/2014/main" id="{217231C9-BB03-4DC6-BD62-541280396B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8" t="1569" r="19221" b="3090"/>
          <a:stretch/>
        </p:blipFill>
        <p:spPr bwMode="auto">
          <a:xfrm>
            <a:off x="7242445" y="2803510"/>
            <a:ext cx="2892535" cy="2887416"/>
          </a:xfrm>
          <a:prstGeom prst="rect">
            <a:avLst/>
          </a:prstGeom>
          <a:noFill/>
          <a:ln w="57150">
            <a:solidFill>
              <a:srgbClr val="663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67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60F0C5-5253-4A86-8AD1-8755BD048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Table 2">
            <a:extLst>
              <a:ext uri="{FF2B5EF4-FFF2-40B4-BE49-F238E27FC236}">
                <a16:creationId xmlns:a16="http://schemas.microsoft.com/office/drawing/2014/main" id="{66E514FA-4B54-4A9B-8152-D19E40BA8360}"/>
              </a:ext>
            </a:extLst>
          </p:cNvPr>
          <p:cNvGraphicFramePr>
            <a:graphicFrameLocks noGrp="1"/>
          </p:cNvGraphicFramePr>
          <p:nvPr>
            <p:extLst>
              <p:ext uri="{D42A27DB-BD31-4B8C-83A1-F6EECF244321}">
                <p14:modId xmlns:p14="http://schemas.microsoft.com/office/powerpoint/2010/main" val="2925493248"/>
              </p:ext>
            </p:extLst>
          </p:nvPr>
        </p:nvGraphicFramePr>
        <p:xfrm>
          <a:off x="365471" y="2307137"/>
          <a:ext cx="3728719" cy="4297680"/>
        </p:xfrm>
        <a:graphic>
          <a:graphicData uri="http://schemas.openxmlformats.org/drawingml/2006/table">
            <a:tbl>
              <a:tblPr/>
              <a:tblGrid>
                <a:gridCol w="1137920">
                  <a:extLst>
                    <a:ext uri="{9D8B030D-6E8A-4147-A177-3AD203B41FA5}">
                      <a16:colId xmlns:a16="http://schemas.microsoft.com/office/drawing/2014/main" val="213083928"/>
                    </a:ext>
                  </a:extLst>
                </a:gridCol>
                <a:gridCol w="2590799">
                  <a:extLst>
                    <a:ext uri="{9D8B030D-6E8A-4147-A177-3AD203B41FA5}">
                      <a16:colId xmlns:a16="http://schemas.microsoft.com/office/drawing/2014/main" val="3036459865"/>
                    </a:ext>
                  </a:extLst>
                </a:gridCol>
              </a:tblGrid>
              <a:tr h="579168">
                <a:tc>
                  <a:txBody>
                    <a:bodyPr/>
                    <a:lstStyle/>
                    <a:p>
                      <a:pPr algn="l"/>
                      <a:r>
                        <a:rPr lang="en-US" dirty="0">
                          <a:effectLst/>
                        </a:rPr>
                        <a:t>Number of moves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C3CCA2"/>
                    </a:solidFill>
                  </a:tcPr>
                </a:tc>
                <a:tc>
                  <a:txBody>
                    <a:bodyPr/>
                    <a:lstStyle/>
                    <a:p>
                      <a:pPr algn="l"/>
                      <a:r>
                        <a:rPr lang="en-US" dirty="0">
                          <a:effectLst/>
                        </a:rPr>
                        <a:t>Number of possible games in chess</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C3CCA2"/>
                    </a:solidFill>
                  </a:tcPr>
                </a:tc>
                <a:extLst>
                  <a:ext uri="{0D108BD9-81ED-4DB2-BD59-A6C34878D82A}">
                    <a16:rowId xmlns:a16="http://schemas.microsoft.com/office/drawing/2014/main" val="463558498"/>
                  </a:ext>
                </a:extLst>
              </a:tr>
              <a:tr h="330953">
                <a:tc>
                  <a:txBody>
                    <a:bodyPr/>
                    <a:lstStyle/>
                    <a:p>
                      <a:r>
                        <a:rPr lang="en-US" dirty="0">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20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74652748"/>
                  </a:ext>
                </a:extLst>
              </a:tr>
              <a:tr h="330953">
                <a:tc>
                  <a:txBody>
                    <a:bodyPr/>
                    <a:lstStyle/>
                    <a:p>
                      <a:r>
                        <a:rPr lang="en-US"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400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556924839"/>
                  </a:ext>
                </a:extLst>
              </a:tr>
              <a:tr h="330953">
                <a:tc>
                  <a:txBody>
                    <a:bodyPr/>
                    <a:lstStyle/>
                    <a:p>
                      <a:r>
                        <a:rPr lang="en-US">
                          <a:effectLst/>
                        </a:rPr>
                        <a:t>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8,902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54128640"/>
                  </a:ext>
                </a:extLst>
              </a:tr>
              <a:tr h="330953">
                <a:tc>
                  <a:txBody>
                    <a:bodyPr/>
                    <a:lstStyle/>
                    <a:p>
                      <a:r>
                        <a:rPr lang="en-US">
                          <a:effectLst/>
                        </a:rPr>
                        <a:t>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197,281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46221685"/>
                  </a:ext>
                </a:extLst>
              </a:tr>
              <a:tr h="330953">
                <a:tc>
                  <a:txBody>
                    <a:bodyPr/>
                    <a:lstStyle/>
                    <a:p>
                      <a:r>
                        <a:rPr lang="en-US">
                          <a:effectLst/>
                        </a:rPr>
                        <a:t>5</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4,865,609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184684"/>
                  </a:ext>
                </a:extLst>
              </a:tr>
              <a:tr h="330953">
                <a:tc>
                  <a:txBody>
                    <a:bodyPr/>
                    <a:lstStyle/>
                    <a:p>
                      <a:r>
                        <a:rPr lang="en-US">
                          <a:effectLst/>
                        </a:rPr>
                        <a:t>6</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119,060,324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49597744"/>
                  </a:ext>
                </a:extLst>
              </a:tr>
              <a:tr h="330953">
                <a:tc>
                  <a:txBody>
                    <a:bodyPr/>
                    <a:lstStyle/>
                    <a:p>
                      <a:r>
                        <a:rPr lang="en-US">
                          <a:effectLst/>
                        </a:rPr>
                        <a:t>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3,195,901,860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267872104"/>
                  </a:ext>
                </a:extLst>
              </a:tr>
              <a:tr h="330953">
                <a:tc>
                  <a:txBody>
                    <a:bodyPr/>
                    <a:lstStyle/>
                    <a:p>
                      <a:r>
                        <a:rPr lang="en-US">
                          <a:effectLst/>
                        </a:rPr>
                        <a:t>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84,998,978,956</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21851104"/>
                  </a:ext>
                </a:extLst>
              </a:tr>
              <a:tr h="330953">
                <a:tc>
                  <a:txBody>
                    <a:bodyPr/>
                    <a:lstStyle/>
                    <a:p>
                      <a:r>
                        <a:rPr lang="en-US">
                          <a:effectLst/>
                        </a:rPr>
                        <a:t>9</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2,439,530,234,167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22321690"/>
                  </a:ext>
                </a:extLst>
              </a:tr>
              <a:tr h="330953">
                <a:tc>
                  <a:txBody>
                    <a:bodyPr/>
                    <a:lstStyle/>
                    <a:p>
                      <a:r>
                        <a:rPr lang="en-US">
                          <a:effectLst/>
                        </a:rPr>
                        <a:t>10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69,352,859,712,417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10429607"/>
                  </a:ext>
                </a:extLst>
              </a:tr>
            </a:tbl>
          </a:graphicData>
        </a:graphic>
      </p:graphicFrame>
      <p:sp>
        <p:nvSpPr>
          <p:cNvPr id="4" name="Rectangle 13">
            <a:extLst>
              <a:ext uri="{FF2B5EF4-FFF2-40B4-BE49-F238E27FC236}">
                <a16:creationId xmlns:a16="http://schemas.microsoft.com/office/drawing/2014/main" id="{53A3F866-EADE-41D0-8218-F44676C04BD4}"/>
              </a:ext>
            </a:extLst>
          </p:cNvPr>
          <p:cNvSpPr>
            <a:spLocks noChangeArrowheads="1"/>
          </p:cNvSpPr>
          <p:nvPr/>
        </p:nvSpPr>
        <p:spPr bwMode="auto">
          <a:xfrm>
            <a:off x="6701514" y="2484388"/>
            <a:ext cx="62550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8AEAB974-7333-41FD-95BE-B1AAA30302EC}"/>
              </a:ext>
            </a:extLst>
          </p:cNvPr>
          <p:cNvSpPr txBox="1"/>
          <p:nvPr/>
        </p:nvSpPr>
        <p:spPr>
          <a:xfrm>
            <a:off x="2507225" y="535108"/>
            <a:ext cx="6567949" cy="1569660"/>
          </a:xfrm>
          <a:prstGeom prst="rect">
            <a:avLst/>
          </a:prstGeom>
          <a:noFill/>
        </p:spPr>
        <p:txBody>
          <a:bodyPr wrap="square" rtlCol="0">
            <a:spAutoFit/>
          </a:bodyPr>
          <a:lstStyle/>
          <a:p>
            <a:pPr algn="ctr"/>
            <a:r>
              <a:rPr lang="en-US" sz="4800" b="1" dirty="0">
                <a:solidFill>
                  <a:srgbClr val="383536"/>
                </a:solidFill>
              </a:rPr>
              <a:t>Minimax as </a:t>
            </a:r>
          </a:p>
          <a:p>
            <a:pPr algn="ctr"/>
            <a:r>
              <a:rPr lang="en-US" sz="4800" b="1" dirty="0">
                <a:solidFill>
                  <a:srgbClr val="383536"/>
                </a:solidFill>
              </a:rPr>
              <a:t>Any time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4BD446-6297-4592-8F9C-9540B6D80414}"/>
                  </a:ext>
                </a:extLst>
              </p:cNvPr>
              <p:cNvSpPr txBox="1"/>
              <p:nvPr/>
            </p:nvSpPr>
            <p:spPr>
              <a:xfrm>
                <a:off x="5490487" y="2908938"/>
                <a:ext cx="1682473" cy="9001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𝑛</m:t>
                              </m:r>
                            </m:sup>
                          </m:sSup>
                        </m:e>
                      </m:nary>
                    </m:oMath>
                  </m:oMathPara>
                </a14:m>
                <a:endParaRPr lang="en-US" dirty="0"/>
              </a:p>
            </p:txBody>
          </p:sp>
        </mc:Choice>
        <mc:Fallback xmlns="">
          <p:sp>
            <p:nvSpPr>
              <p:cNvPr id="6" name="TextBox 5">
                <a:extLst>
                  <a:ext uri="{FF2B5EF4-FFF2-40B4-BE49-F238E27FC236}">
                    <a16:creationId xmlns:a16="http://schemas.microsoft.com/office/drawing/2014/main" id="{F84BD446-6297-4592-8F9C-9540B6D80414}"/>
                  </a:ext>
                </a:extLst>
              </p:cNvPr>
              <p:cNvSpPr txBox="1">
                <a:spLocks noRot="1" noChangeAspect="1" noMove="1" noResize="1" noEditPoints="1" noAdjustHandles="1" noChangeArrowheads="1" noChangeShapeType="1" noTextEdit="1"/>
              </p:cNvSpPr>
              <p:nvPr/>
            </p:nvSpPr>
            <p:spPr>
              <a:xfrm>
                <a:off x="5490487" y="2908938"/>
                <a:ext cx="1682473" cy="90011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6B7BFD6-C33D-4B7B-8C1C-BAB403E08306}"/>
                  </a:ext>
                </a:extLst>
              </p:cNvPr>
              <p:cNvSpPr txBox="1"/>
              <p:nvPr/>
            </p:nvSpPr>
            <p:spPr>
              <a:xfrm>
                <a:off x="8658889" y="2688045"/>
                <a:ext cx="3283170" cy="13408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𝑓𝑜𝑟</m:t>
                      </m:r>
                      <m:r>
                        <a:rPr lang="en-US" i="1" smtClean="0">
                          <a:latin typeface="Cambria Math" panose="02040503050406030204" pitchFamily="18" charset="0"/>
                        </a:rPr>
                        <m:t> </m:t>
                      </m:r>
                      <m:r>
                        <a:rPr lang="en-US" i="1" smtClean="0">
                          <a:latin typeface="Cambria Math" panose="02040503050406030204" pitchFamily="18" charset="0"/>
                        </a:rPr>
                        <m:t>𝑏</m:t>
                      </m:r>
                      <m:r>
                        <a:rPr lang="en-US" i="1" smtClean="0">
                          <a:latin typeface="Cambria Math" panose="02040503050406030204" pitchFamily="18" charset="0"/>
                        </a:rPr>
                        <m:t>&gt;</m:t>
                      </m:r>
                      <m:r>
                        <a:rPr lang="en-US" i="1" smtClean="0">
                          <a:latin typeface="Cambria Math" panose="02040503050406030204" pitchFamily="18" charset="0"/>
                        </a:rPr>
                        <m:t>1</m:t>
                      </m:r>
                      <m:r>
                        <a:rPr lang="he-IL"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𝑑</m:t>
                                  </m:r>
                                </m:sup>
                              </m:s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𝑑</m:t>
                                  </m:r>
                                </m:sup>
                              </m:sSup>
                            </m:e>
                            <m:e>
                              <m:r>
                                <a:rPr lang="he-IL" b="0" i="1" smtClean="0">
                                  <a:latin typeface="Cambria Math" panose="02040503050406030204" pitchFamily="18" charset="0"/>
                                </a:rPr>
                                <m:t> </m:t>
                              </m:r>
                            </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𝑑</m:t>
                                      </m:r>
                                    </m:sup>
                                  </m:sSup>
                                  <m:r>
                                    <a:rPr lang="en-US" i="1">
                                      <a:latin typeface="Cambria Math" panose="02040503050406030204" pitchFamily="18" charset="0"/>
                                    </a:rPr>
                                    <m:t>−</m:t>
                                  </m:r>
                                  <m:r>
                                    <a:rPr lang="en-US" i="1">
                                      <a:latin typeface="Cambria Math" panose="02040503050406030204" pitchFamily="18" charset="0"/>
                                    </a:rPr>
                                    <m:t>𝑏</m:t>
                                  </m:r>
                                </m:num>
                                <m:den>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1</m:t>
                                  </m:r>
                                </m:den>
                              </m:f>
                              <m:r>
                                <a:rPr lang="en-US">
                                  <a:latin typeface="Cambria Math" panose="02040503050406030204" pitchFamily="18" charset="0"/>
                                </a:rPr>
                                <m:t>&lt; </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𝑑</m:t>
                                  </m:r>
                                </m:sup>
                              </m:sSup>
                            </m:e>
                          </m:eqArr>
                        </m:e>
                      </m:d>
                    </m:oMath>
                  </m:oMathPara>
                </a14:m>
                <a:endParaRPr lang="en-US" dirty="0"/>
              </a:p>
            </p:txBody>
          </p:sp>
        </mc:Choice>
        <mc:Fallback xmlns="">
          <p:sp>
            <p:nvSpPr>
              <p:cNvPr id="7" name="TextBox 6">
                <a:extLst>
                  <a:ext uri="{FF2B5EF4-FFF2-40B4-BE49-F238E27FC236}">
                    <a16:creationId xmlns:a16="http://schemas.microsoft.com/office/drawing/2014/main" id="{76B7BFD6-C33D-4B7B-8C1C-BAB403E08306}"/>
                  </a:ext>
                </a:extLst>
              </p:cNvPr>
              <p:cNvSpPr txBox="1">
                <a:spLocks noRot="1" noChangeAspect="1" noMove="1" noResize="1" noEditPoints="1" noAdjustHandles="1" noChangeArrowheads="1" noChangeShapeType="1" noTextEdit="1"/>
              </p:cNvSpPr>
              <p:nvPr/>
            </p:nvSpPr>
            <p:spPr>
              <a:xfrm>
                <a:off x="8658889" y="2688045"/>
                <a:ext cx="3283170" cy="1340880"/>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F58CD6-BC5C-4CFA-BC17-B644EA475417}"/>
                  </a:ext>
                </a:extLst>
              </p:cNvPr>
              <p:cNvSpPr txBox="1"/>
              <p:nvPr/>
            </p:nvSpPr>
            <p:spPr>
              <a:xfrm>
                <a:off x="5490487" y="4455977"/>
                <a:ext cx="6065520" cy="116871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𝑒𝑟𝑒𝑓𝑜𝑟𝑒</m:t>
                      </m:r>
                      <m:r>
                        <a:rPr lang="en-US" b="0" i="1" smtClean="0">
                          <a:latin typeface="Cambria Math" panose="02040503050406030204" pitchFamily="18" charset="0"/>
                        </a:rPr>
                        <m:t>:    </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𝑑</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𝑛</m:t>
                                  </m:r>
                                </m:sup>
                              </m:sSup>
                            </m:e>
                          </m:nary>
                        </m:e>
                      </m:d>
                      <m:r>
                        <a:rPr lang="en-US" b="0" i="1" smtClean="0">
                          <a:latin typeface="Cambria Math" panose="02040503050406030204" pitchFamily="18" charset="0"/>
                        </a:rPr>
                        <m:t>  =  </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𝑛</m:t>
                                  </m:r>
                                </m:sup>
                              </m:sSup>
                            </m:e>
                          </m:nary>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d>
                      <m:r>
                        <m:rPr>
                          <m:nor/>
                        </m:rPr>
                        <a:rPr lang="en-US" dirty="0" smtClean="0"/>
                        <m:t>= </m:t>
                      </m:r>
                      <m:r>
                        <a:rPr lang="en-US" b="0" i="1" dirty="0" smtClean="0">
                          <a:latin typeface="Cambria Math" panose="02040503050406030204" pitchFamily="18" charset="0"/>
                        </a:rPr>
                        <m:t>𝑂</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𝑑</m:t>
                              </m:r>
                            </m:sup>
                          </m:sSup>
                        </m:e>
                      </m:d>
                    </m:oMath>
                  </m:oMathPara>
                </a14:m>
                <a:endParaRPr lang="en-US" dirty="0"/>
              </a:p>
              <a:p>
                <a:endParaRPr lang="en-US" dirty="0"/>
              </a:p>
            </p:txBody>
          </p:sp>
        </mc:Choice>
        <mc:Fallback xmlns="">
          <p:sp>
            <p:nvSpPr>
              <p:cNvPr id="8" name="TextBox 7">
                <a:extLst>
                  <a:ext uri="{FF2B5EF4-FFF2-40B4-BE49-F238E27FC236}">
                    <a16:creationId xmlns:a16="http://schemas.microsoft.com/office/drawing/2014/main" id="{E9F58CD6-BC5C-4CFA-BC17-B644EA475417}"/>
                  </a:ext>
                </a:extLst>
              </p:cNvPr>
              <p:cNvSpPr txBox="1">
                <a:spLocks noRot="1" noChangeAspect="1" noMove="1" noResize="1" noEditPoints="1" noAdjustHandles="1" noChangeArrowheads="1" noChangeShapeType="1" noTextEdit="1"/>
              </p:cNvSpPr>
              <p:nvPr/>
            </p:nvSpPr>
            <p:spPr>
              <a:xfrm>
                <a:off x="5490487" y="4455977"/>
                <a:ext cx="6065520" cy="1168718"/>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F522B96-1D92-4D62-B5EC-3C976A9C81C4}"/>
                  </a:ext>
                </a:extLst>
              </p:cNvPr>
              <p:cNvSpPr txBox="1"/>
              <p:nvPr/>
            </p:nvSpPr>
            <p:spPr>
              <a:xfrm>
                <a:off x="6191029" y="2715548"/>
                <a:ext cx="2838727" cy="93205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groupChr>
                        <m:groupChrPr>
                          <m:chr m:val="→"/>
                          <m:vertJc m:val="bot"/>
                          <m:ctrlPr>
                            <a:rPr lang="en-US" i="1" smtClean="0">
                              <a:latin typeface="Cambria Math" panose="02040503050406030204" pitchFamily="18" charset="0"/>
                            </a:rPr>
                          </m:ctrlPr>
                        </m:groupChrPr>
                        <m:e>
                          <m:eqArr>
                            <m:eqArrPr>
                              <m:ctrlPr>
                                <a:rPr lang="en-US" i="1">
                                  <a:latin typeface="Cambria Math" panose="02040503050406030204" pitchFamily="18" charset="0"/>
                                </a:rPr>
                              </m:ctrlPr>
                            </m:eqArrPr>
                            <m:e>
                              <m:r>
                                <m:rPr>
                                  <m:brk m:alnAt="1"/>
                                </m:rPr>
                                <a:rPr lang="en-US" i="1">
                                  <a:latin typeface="Cambria Math" panose="02040503050406030204" pitchFamily="18" charset="0"/>
                                </a:rPr>
                                <m:t>𝑠</m:t>
                              </m:r>
                              <m:r>
                                <a:rPr lang="en-US" i="1">
                                  <a:latin typeface="Cambria Math" panose="02040503050406030204" pitchFamily="18" charset="0"/>
                                </a:rPr>
                                <m:t>𝑢𝑚</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e>
                            <m:e>
                              <m:r>
                                <a:rPr lang="en-US" i="1">
                                  <a:latin typeface="Cambria Math" panose="02040503050406030204" pitchFamily="18" charset="0"/>
                                </a:rPr>
                                <m:t>𝑔𝑒𝑜𝑚𝑒𝑡𝑟𝑖𝑐</m:t>
                              </m:r>
                              <m:r>
                                <a:rPr lang="en-US" i="1">
                                  <a:latin typeface="Cambria Math" panose="02040503050406030204" pitchFamily="18" charset="0"/>
                                </a:rPr>
                                <m:t>  </m:t>
                              </m:r>
                            </m:e>
                            <m:e>
                              <m:r>
                                <a:rPr lang="en-US" i="1">
                                  <a:latin typeface="Cambria Math" panose="02040503050406030204" pitchFamily="18" charset="0"/>
                                </a:rPr>
                                <m:t>𝑠𝑒𝑟𝑖𝑟𝑖𝑒𝑠</m:t>
                              </m:r>
                            </m:e>
                          </m:eqArr>
                        </m:e>
                      </m:groupChr>
                      <m:r>
                        <a:rPr lang="he-IL" b="0" i="1" smtClean="0">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𝑑</m:t>
                              </m:r>
                            </m:sup>
                          </m:sSup>
                          <m:r>
                            <a:rPr lang="en-US" i="1">
                              <a:latin typeface="Cambria Math" panose="02040503050406030204" pitchFamily="18" charset="0"/>
                            </a:rPr>
                            <m:t>−</m:t>
                          </m:r>
                          <m:r>
                            <a:rPr lang="en-US" i="1">
                              <a:latin typeface="Cambria Math" panose="02040503050406030204" pitchFamily="18" charset="0"/>
                            </a:rPr>
                            <m:t>𝑏</m:t>
                          </m:r>
                        </m:num>
                        <m:den>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1</m:t>
                          </m:r>
                        </m:den>
                      </m:f>
                    </m:oMath>
                  </m:oMathPara>
                </a14:m>
                <a:endParaRPr lang="en-US" dirty="0"/>
              </a:p>
            </p:txBody>
          </p:sp>
        </mc:Choice>
        <mc:Fallback xmlns="">
          <p:sp>
            <p:nvSpPr>
              <p:cNvPr id="5" name="TextBox 4">
                <a:extLst>
                  <a:ext uri="{FF2B5EF4-FFF2-40B4-BE49-F238E27FC236}">
                    <a16:creationId xmlns:a16="http://schemas.microsoft.com/office/drawing/2014/main" id="{8F522B96-1D92-4D62-B5EC-3C976A9C81C4}"/>
                  </a:ext>
                </a:extLst>
              </p:cNvPr>
              <p:cNvSpPr txBox="1">
                <a:spLocks noRot="1" noChangeAspect="1" noMove="1" noResize="1" noEditPoints="1" noAdjustHandles="1" noChangeArrowheads="1" noChangeShapeType="1" noTextEdit="1"/>
              </p:cNvSpPr>
              <p:nvPr/>
            </p:nvSpPr>
            <p:spPr>
              <a:xfrm>
                <a:off x="6191029" y="2715548"/>
                <a:ext cx="2838727" cy="932050"/>
              </a:xfrm>
              <a:prstGeom prst="rect">
                <a:avLst/>
              </a:prstGeom>
              <a:blipFill>
                <a:blip r:embed="rId7"/>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56812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4" descr="תוצאת תמונה עבור ‪Universe‬‏">
            <a:extLst>
              <a:ext uri="{FF2B5EF4-FFF2-40B4-BE49-F238E27FC236}">
                <a16:creationId xmlns:a16="http://schemas.microsoft.com/office/drawing/2014/main" id="{D436EE93-5AEE-4BD6-AACF-8F246E29D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9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65114D3-8DB6-47EA-AE7D-178C84322B8A}"/>
              </a:ext>
            </a:extLst>
          </p:cNvPr>
          <p:cNvSpPr/>
          <p:nvPr/>
        </p:nvSpPr>
        <p:spPr>
          <a:xfrm>
            <a:off x="0" y="4602807"/>
            <a:ext cx="12308440" cy="195039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E5072B3-1768-44E6-916B-925C64916341}"/>
              </a:ext>
            </a:extLst>
          </p:cNvPr>
          <p:cNvSpPr/>
          <p:nvPr/>
        </p:nvSpPr>
        <p:spPr>
          <a:xfrm>
            <a:off x="3" y="4602807"/>
            <a:ext cx="12064180" cy="1077218"/>
          </a:xfrm>
          <a:prstGeom prst="rect">
            <a:avLst/>
          </a:prstGeom>
        </p:spPr>
        <p:txBody>
          <a:bodyPr wrap="square">
            <a:spAutoFit/>
          </a:bodyPr>
          <a:lstStyle/>
          <a:p>
            <a:r>
              <a:rPr lang="en-US" sz="4400" i="1" dirty="0">
                <a:ln w="0">
                  <a:noFill/>
                </a:ln>
                <a:solidFill>
                  <a:schemeClr val="bg1"/>
                </a:solidFill>
              </a:rPr>
              <a:t>“God does not play dice with the universe”</a:t>
            </a:r>
          </a:p>
          <a:p>
            <a:endParaRPr lang="en-US" sz="2000" b="1" dirty="0">
              <a:ln w="19050">
                <a:solidFill>
                  <a:schemeClr val="tx1"/>
                </a:solidFill>
              </a:ln>
              <a:solidFill>
                <a:schemeClr val="bg1"/>
              </a:solidFill>
            </a:endParaRPr>
          </a:p>
        </p:txBody>
      </p:sp>
      <p:sp>
        <p:nvSpPr>
          <p:cNvPr id="10" name="Rectangle 9">
            <a:extLst>
              <a:ext uri="{FF2B5EF4-FFF2-40B4-BE49-F238E27FC236}">
                <a16:creationId xmlns:a16="http://schemas.microsoft.com/office/drawing/2014/main" id="{6124E9B4-BB22-4362-A938-768A447CC9AD}"/>
              </a:ext>
            </a:extLst>
          </p:cNvPr>
          <p:cNvSpPr/>
          <p:nvPr/>
        </p:nvSpPr>
        <p:spPr>
          <a:xfrm>
            <a:off x="7696872" y="5228118"/>
            <a:ext cx="2114105" cy="369332"/>
          </a:xfrm>
          <a:prstGeom prst="rect">
            <a:avLst/>
          </a:prstGeom>
        </p:spPr>
        <p:txBody>
          <a:bodyPr wrap="none">
            <a:spAutoFit/>
          </a:bodyPr>
          <a:lstStyle/>
          <a:p>
            <a:r>
              <a:rPr lang="en-US" dirty="0">
                <a:solidFill>
                  <a:schemeClr val="bg1"/>
                </a:solidFill>
              </a:rPr>
              <a:t>Albert Einstein,1926</a:t>
            </a:r>
          </a:p>
        </p:txBody>
      </p:sp>
      <p:pic>
        <p:nvPicPr>
          <p:cNvPr id="7" name="Picture 6">
            <a:extLst>
              <a:ext uri="{FF2B5EF4-FFF2-40B4-BE49-F238E27FC236}">
                <a16:creationId xmlns:a16="http://schemas.microsoft.com/office/drawing/2014/main" id="{A98A1FDE-9526-46D7-9EB4-6CD247D0524D}"/>
              </a:ext>
            </a:extLst>
          </p:cNvPr>
          <p:cNvPicPr>
            <a:picLocks noChangeAspect="1"/>
          </p:cNvPicPr>
          <p:nvPr/>
        </p:nvPicPr>
        <p:blipFill>
          <a:blip r:embed="rId4"/>
          <a:stretch>
            <a:fillRect/>
          </a:stretch>
        </p:blipFill>
        <p:spPr>
          <a:xfrm>
            <a:off x="356374" y="1419381"/>
            <a:ext cx="1257475" cy="1162212"/>
          </a:xfrm>
          <a:prstGeom prst="rect">
            <a:avLst/>
          </a:prstGeom>
        </p:spPr>
      </p:pic>
      <p:pic>
        <p:nvPicPr>
          <p:cNvPr id="8" name="Picture 7">
            <a:extLst>
              <a:ext uri="{FF2B5EF4-FFF2-40B4-BE49-F238E27FC236}">
                <a16:creationId xmlns:a16="http://schemas.microsoft.com/office/drawing/2014/main" id="{1D15590A-8C96-4487-9935-CC9A25274184}"/>
              </a:ext>
            </a:extLst>
          </p:cNvPr>
          <p:cNvPicPr>
            <a:picLocks noChangeAspect="1"/>
          </p:cNvPicPr>
          <p:nvPr/>
        </p:nvPicPr>
        <p:blipFill>
          <a:blip r:embed="rId5"/>
          <a:stretch>
            <a:fillRect/>
          </a:stretch>
        </p:blipFill>
        <p:spPr>
          <a:xfrm>
            <a:off x="1318013" y="304800"/>
            <a:ext cx="1086002" cy="1114581"/>
          </a:xfrm>
          <a:prstGeom prst="rect">
            <a:avLst/>
          </a:prstGeom>
        </p:spPr>
      </p:pic>
      <p:sp>
        <p:nvSpPr>
          <p:cNvPr id="12" name="TextBox 11">
            <a:extLst>
              <a:ext uri="{FF2B5EF4-FFF2-40B4-BE49-F238E27FC236}">
                <a16:creationId xmlns:a16="http://schemas.microsoft.com/office/drawing/2014/main" id="{902F43B7-85DA-411D-A672-3E6763EF2A06}"/>
              </a:ext>
            </a:extLst>
          </p:cNvPr>
          <p:cNvSpPr txBox="1"/>
          <p:nvPr/>
        </p:nvSpPr>
        <p:spPr>
          <a:xfrm>
            <a:off x="3266318" y="5494750"/>
            <a:ext cx="8427842" cy="769441"/>
          </a:xfrm>
          <a:prstGeom prst="rect">
            <a:avLst/>
          </a:prstGeom>
          <a:noFill/>
          <a:ln>
            <a:noFill/>
          </a:ln>
        </p:spPr>
        <p:txBody>
          <a:bodyPr wrap="square" rtlCol="0">
            <a:spAutoFit/>
          </a:bodyPr>
          <a:lstStyle/>
          <a:p>
            <a:r>
              <a:rPr lang="en-US" sz="4400" i="1" dirty="0">
                <a:ln w="0"/>
                <a:solidFill>
                  <a:schemeClr val="bg1"/>
                </a:solidFill>
                <a:effectLst>
                  <a:outerShdw blurRad="38100" dist="19050" dir="2700000" algn="tl" rotWithShape="0">
                    <a:schemeClr val="dk1">
                      <a:alpha val="40000"/>
                    </a:schemeClr>
                  </a:outerShdw>
                </a:effectLst>
              </a:rPr>
              <a:t>“Einstein don't tell God what to do”</a:t>
            </a:r>
          </a:p>
        </p:txBody>
      </p:sp>
      <p:sp>
        <p:nvSpPr>
          <p:cNvPr id="13" name="Rectangle 12">
            <a:extLst>
              <a:ext uri="{FF2B5EF4-FFF2-40B4-BE49-F238E27FC236}">
                <a16:creationId xmlns:a16="http://schemas.microsoft.com/office/drawing/2014/main" id="{2AFD0A14-94FE-430B-A251-6673D0153C9E}"/>
              </a:ext>
            </a:extLst>
          </p:cNvPr>
          <p:cNvSpPr/>
          <p:nvPr/>
        </p:nvSpPr>
        <p:spPr>
          <a:xfrm>
            <a:off x="9810977" y="6109998"/>
            <a:ext cx="1586396" cy="369332"/>
          </a:xfrm>
          <a:prstGeom prst="rect">
            <a:avLst/>
          </a:prstGeom>
        </p:spPr>
        <p:txBody>
          <a:bodyPr wrap="square">
            <a:spAutoFit/>
          </a:bodyPr>
          <a:lstStyle/>
          <a:p>
            <a:r>
              <a:rPr lang="en-US" dirty="0">
                <a:solidFill>
                  <a:schemeClr val="bg1"/>
                </a:solidFill>
              </a:rPr>
              <a:t>Neil Bohr,1926</a:t>
            </a:r>
          </a:p>
        </p:txBody>
      </p:sp>
    </p:spTree>
    <p:extLst>
      <p:ext uri="{BB962C8B-B14F-4D97-AF65-F5344CB8AC3E}">
        <p14:creationId xmlns:p14="http://schemas.microsoft.com/office/powerpoint/2010/main" val="2257933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5B878-9A4C-4647-BFE6-B618BFE99FD0}"/>
              </a:ext>
            </a:extLst>
          </p:cNvPr>
          <p:cNvPicPr>
            <a:picLocks noChangeAspect="1"/>
          </p:cNvPicPr>
          <p:nvPr/>
        </p:nvPicPr>
        <p:blipFill>
          <a:blip r:embed="rId3"/>
          <a:stretch>
            <a:fillRect/>
          </a:stretch>
        </p:blipFill>
        <p:spPr>
          <a:xfrm>
            <a:off x="0" y="0"/>
            <a:ext cx="12192000" cy="6857999"/>
          </a:xfrm>
          <a:prstGeom prst="rect">
            <a:avLst/>
          </a:prstGeom>
        </p:spPr>
      </p:pic>
      <p:cxnSp>
        <p:nvCxnSpPr>
          <p:cNvPr id="13" name="Straight Arrow Connector 12">
            <a:extLst>
              <a:ext uri="{FF2B5EF4-FFF2-40B4-BE49-F238E27FC236}">
                <a16:creationId xmlns:a16="http://schemas.microsoft.com/office/drawing/2014/main" id="{FF045732-503B-4252-ABF5-39ADD14124D9}"/>
              </a:ext>
            </a:extLst>
          </p:cNvPr>
          <p:cNvCxnSpPr>
            <a:stCxn id="6" idx="5"/>
            <a:endCxn id="7" idx="1"/>
          </p:cNvCxnSpPr>
          <p:nvPr/>
        </p:nvCxnSpPr>
        <p:spPr>
          <a:xfrm>
            <a:off x="8497886" y="2924024"/>
            <a:ext cx="1122180" cy="71157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CA4619-849F-464F-95D2-1F362BB7771F}"/>
              </a:ext>
            </a:extLst>
          </p:cNvPr>
          <p:cNvCxnSpPr>
            <a:cxnSpLocks/>
            <a:stCxn id="6" idx="3"/>
            <a:endCxn id="10" idx="7"/>
          </p:cNvCxnSpPr>
          <p:nvPr/>
        </p:nvCxnSpPr>
        <p:spPr>
          <a:xfrm flipH="1">
            <a:off x="7033091" y="2924024"/>
            <a:ext cx="1014149" cy="744502"/>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39E234-69E9-4DB6-9B12-30E694F392C8}"/>
              </a:ext>
            </a:extLst>
          </p:cNvPr>
          <p:cNvCxnSpPr>
            <a:cxnSpLocks/>
            <a:stCxn id="7" idx="4"/>
            <a:endCxn id="9" idx="0"/>
          </p:cNvCxnSpPr>
          <p:nvPr/>
        </p:nvCxnSpPr>
        <p:spPr>
          <a:xfrm>
            <a:off x="9845389" y="4210855"/>
            <a:ext cx="54256" cy="877577"/>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911910-B223-4D1A-9BF1-A2A0CFA94826}"/>
              </a:ext>
            </a:extLst>
          </p:cNvPr>
          <p:cNvCxnSpPr>
            <a:cxnSpLocks/>
            <a:stCxn id="7" idx="4"/>
            <a:endCxn id="8" idx="0"/>
          </p:cNvCxnSpPr>
          <p:nvPr/>
        </p:nvCxnSpPr>
        <p:spPr>
          <a:xfrm flipH="1">
            <a:off x="8693713" y="4210855"/>
            <a:ext cx="1151676" cy="877577"/>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B9057F-4C5E-402D-B585-6FB13F5CDE1C}"/>
              </a:ext>
            </a:extLst>
          </p:cNvPr>
          <p:cNvCxnSpPr>
            <a:cxnSpLocks/>
            <a:stCxn id="10" idx="4"/>
            <a:endCxn id="11" idx="0"/>
          </p:cNvCxnSpPr>
          <p:nvPr/>
        </p:nvCxnSpPr>
        <p:spPr>
          <a:xfrm flipH="1">
            <a:off x="6266860" y="4243782"/>
            <a:ext cx="540908" cy="84465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6C6B5E-A037-44BA-B33A-BBFFC8995B70}"/>
              </a:ext>
            </a:extLst>
          </p:cNvPr>
          <p:cNvCxnSpPr>
            <a:cxnSpLocks/>
            <a:stCxn id="10" idx="4"/>
            <a:endCxn id="12" idx="0"/>
          </p:cNvCxnSpPr>
          <p:nvPr/>
        </p:nvCxnSpPr>
        <p:spPr>
          <a:xfrm>
            <a:off x="6807768" y="4243782"/>
            <a:ext cx="637310" cy="84465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17C49DC-52E7-4168-8965-BC7151E95B0B}"/>
              </a:ext>
            </a:extLst>
          </p:cNvPr>
          <p:cNvSpPr txBox="1"/>
          <p:nvPr/>
        </p:nvSpPr>
        <p:spPr>
          <a:xfrm>
            <a:off x="9072344" y="2902950"/>
            <a:ext cx="1009739" cy="390568"/>
          </a:xfrm>
          <a:prstGeom prst="rect">
            <a:avLst/>
          </a:prstGeom>
          <a:noFill/>
        </p:spPr>
        <p:txBody>
          <a:bodyPr wrap="square" rtlCol="0">
            <a:spAutoFit/>
          </a:bodyPr>
          <a:lstStyle/>
          <a:p>
            <a:r>
              <a:rPr lang="en-US" dirty="0"/>
              <a:t>Action 2</a:t>
            </a:r>
          </a:p>
        </p:txBody>
      </p:sp>
      <p:sp>
        <p:nvSpPr>
          <p:cNvPr id="20" name="TextBox 19">
            <a:extLst>
              <a:ext uri="{FF2B5EF4-FFF2-40B4-BE49-F238E27FC236}">
                <a16:creationId xmlns:a16="http://schemas.microsoft.com/office/drawing/2014/main" id="{83668668-CC81-44D2-AD8B-E1CBED8FB8B3}"/>
              </a:ext>
            </a:extLst>
          </p:cNvPr>
          <p:cNvSpPr txBox="1"/>
          <p:nvPr/>
        </p:nvSpPr>
        <p:spPr>
          <a:xfrm>
            <a:off x="6722411" y="2902950"/>
            <a:ext cx="955965" cy="390568"/>
          </a:xfrm>
          <a:prstGeom prst="rect">
            <a:avLst/>
          </a:prstGeom>
          <a:noFill/>
        </p:spPr>
        <p:txBody>
          <a:bodyPr wrap="square" rtlCol="0">
            <a:spAutoFit/>
          </a:bodyPr>
          <a:lstStyle/>
          <a:p>
            <a:r>
              <a:rPr lang="en-US" dirty="0"/>
              <a:t>Action 1</a:t>
            </a:r>
          </a:p>
        </p:txBody>
      </p:sp>
      <p:cxnSp>
        <p:nvCxnSpPr>
          <p:cNvPr id="21" name="Straight Arrow Connector 20">
            <a:extLst>
              <a:ext uri="{FF2B5EF4-FFF2-40B4-BE49-F238E27FC236}">
                <a16:creationId xmlns:a16="http://schemas.microsoft.com/office/drawing/2014/main" id="{5D0DC503-696F-488C-805F-6DE0D531B076}"/>
              </a:ext>
            </a:extLst>
          </p:cNvPr>
          <p:cNvCxnSpPr>
            <a:cxnSpLocks/>
          </p:cNvCxnSpPr>
          <p:nvPr/>
        </p:nvCxnSpPr>
        <p:spPr>
          <a:xfrm flipH="1">
            <a:off x="5948205" y="5762386"/>
            <a:ext cx="304798"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FD8CE0-E6FC-4519-A3C2-94176CD3C47B}"/>
              </a:ext>
            </a:extLst>
          </p:cNvPr>
          <p:cNvCxnSpPr>
            <a:cxnSpLocks/>
          </p:cNvCxnSpPr>
          <p:nvPr/>
        </p:nvCxnSpPr>
        <p:spPr>
          <a:xfrm>
            <a:off x="6253003" y="5762386"/>
            <a:ext cx="270454"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0C100D-4B44-4B1D-B634-E755CB53D56B}"/>
              </a:ext>
            </a:extLst>
          </p:cNvPr>
          <p:cNvCxnSpPr>
            <a:cxnSpLocks/>
          </p:cNvCxnSpPr>
          <p:nvPr/>
        </p:nvCxnSpPr>
        <p:spPr>
          <a:xfrm flipH="1">
            <a:off x="7161066" y="5762386"/>
            <a:ext cx="304798"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138DBA-46A4-4AED-B3BC-B90A12E1232A}"/>
              </a:ext>
            </a:extLst>
          </p:cNvPr>
          <p:cNvCxnSpPr>
            <a:cxnSpLocks/>
          </p:cNvCxnSpPr>
          <p:nvPr/>
        </p:nvCxnSpPr>
        <p:spPr>
          <a:xfrm>
            <a:off x="7465864" y="5762386"/>
            <a:ext cx="270454"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CDD6BE-1365-4469-A804-0725AE2614DF}"/>
              </a:ext>
            </a:extLst>
          </p:cNvPr>
          <p:cNvCxnSpPr>
            <a:cxnSpLocks/>
          </p:cNvCxnSpPr>
          <p:nvPr/>
        </p:nvCxnSpPr>
        <p:spPr>
          <a:xfrm flipH="1">
            <a:off x="8368428" y="5762386"/>
            <a:ext cx="304798"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7D6057-D2C4-4E7B-A06E-D215CA416181}"/>
              </a:ext>
            </a:extLst>
          </p:cNvPr>
          <p:cNvCxnSpPr>
            <a:cxnSpLocks/>
          </p:cNvCxnSpPr>
          <p:nvPr/>
        </p:nvCxnSpPr>
        <p:spPr>
          <a:xfrm>
            <a:off x="8673226" y="5762386"/>
            <a:ext cx="270454"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2695C2F-96B2-4409-BCAE-5C3AAA84498F}"/>
              </a:ext>
            </a:extLst>
          </p:cNvPr>
          <p:cNvCxnSpPr>
            <a:cxnSpLocks/>
          </p:cNvCxnSpPr>
          <p:nvPr/>
        </p:nvCxnSpPr>
        <p:spPr>
          <a:xfrm flipH="1">
            <a:off x="9633811" y="5768964"/>
            <a:ext cx="304798"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B15B12-75EB-455E-B7B1-20D809BB0483}"/>
              </a:ext>
            </a:extLst>
          </p:cNvPr>
          <p:cNvCxnSpPr>
            <a:cxnSpLocks/>
          </p:cNvCxnSpPr>
          <p:nvPr/>
        </p:nvCxnSpPr>
        <p:spPr>
          <a:xfrm>
            <a:off x="9938609" y="5768964"/>
            <a:ext cx="270454"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0152D-6E47-4F4F-A53A-B3EF5881075C}"/>
              </a:ext>
            </a:extLst>
          </p:cNvPr>
          <p:cNvCxnSpPr>
            <a:cxnSpLocks/>
            <a:stCxn id="7" idx="4"/>
            <a:endCxn id="29" idx="0"/>
          </p:cNvCxnSpPr>
          <p:nvPr/>
        </p:nvCxnSpPr>
        <p:spPr>
          <a:xfrm>
            <a:off x="9845389" y="4210855"/>
            <a:ext cx="1102007" cy="877577"/>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8A43E1B-FBD4-45F4-A011-8592FC8912B5}"/>
              </a:ext>
            </a:extLst>
          </p:cNvPr>
          <p:cNvCxnSpPr>
            <a:cxnSpLocks/>
          </p:cNvCxnSpPr>
          <p:nvPr/>
        </p:nvCxnSpPr>
        <p:spPr>
          <a:xfrm flipH="1">
            <a:off x="10690799" y="5768964"/>
            <a:ext cx="304798"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BE7ECD6-A56D-4E99-84E7-C574660F3607}"/>
              </a:ext>
            </a:extLst>
          </p:cNvPr>
          <p:cNvCxnSpPr>
            <a:cxnSpLocks/>
          </p:cNvCxnSpPr>
          <p:nvPr/>
        </p:nvCxnSpPr>
        <p:spPr>
          <a:xfrm>
            <a:off x="10995597" y="5768964"/>
            <a:ext cx="270454" cy="449411"/>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484B849-CE29-4327-8A1F-C2F9FD85ECDB}"/>
              </a:ext>
            </a:extLst>
          </p:cNvPr>
          <p:cNvSpPr/>
          <p:nvPr/>
        </p:nvSpPr>
        <p:spPr>
          <a:xfrm>
            <a:off x="7953908" y="2348768"/>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p>
        </p:txBody>
      </p:sp>
      <p:sp>
        <p:nvSpPr>
          <p:cNvPr id="7" name="Oval 6">
            <a:extLst>
              <a:ext uri="{FF2B5EF4-FFF2-40B4-BE49-F238E27FC236}">
                <a16:creationId xmlns:a16="http://schemas.microsoft.com/office/drawing/2014/main" id="{3A1892A8-D318-4CA0-8665-C492CEAACE88}"/>
              </a:ext>
            </a:extLst>
          </p:cNvPr>
          <p:cNvSpPr/>
          <p:nvPr/>
        </p:nvSpPr>
        <p:spPr>
          <a:xfrm>
            <a:off x="9526734" y="3536901"/>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8" name="Oval 7">
            <a:extLst>
              <a:ext uri="{FF2B5EF4-FFF2-40B4-BE49-F238E27FC236}">
                <a16:creationId xmlns:a16="http://schemas.microsoft.com/office/drawing/2014/main" id="{D1E67F57-6CC5-4F5B-B4C4-6A4EB613F786}"/>
              </a:ext>
            </a:extLst>
          </p:cNvPr>
          <p:cNvSpPr/>
          <p:nvPr/>
        </p:nvSpPr>
        <p:spPr>
          <a:xfrm>
            <a:off x="8375058" y="5088432"/>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p>
        </p:txBody>
      </p:sp>
      <p:sp>
        <p:nvSpPr>
          <p:cNvPr id="9" name="Oval 8">
            <a:extLst>
              <a:ext uri="{FF2B5EF4-FFF2-40B4-BE49-F238E27FC236}">
                <a16:creationId xmlns:a16="http://schemas.microsoft.com/office/drawing/2014/main" id="{E20BEC74-2F84-44F0-BA68-A41609D2CE35}"/>
              </a:ext>
            </a:extLst>
          </p:cNvPr>
          <p:cNvSpPr/>
          <p:nvPr/>
        </p:nvSpPr>
        <p:spPr>
          <a:xfrm>
            <a:off x="9580990" y="5088432"/>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10" name="Oval 9">
            <a:extLst>
              <a:ext uri="{FF2B5EF4-FFF2-40B4-BE49-F238E27FC236}">
                <a16:creationId xmlns:a16="http://schemas.microsoft.com/office/drawing/2014/main" id="{1C1057D9-8A2A-4902-A093-F1BCD6D3B79E}"/>
              </a:ext>
            </a:extLst>
          </p:cNvPr>
          <p:cNvSpPr/>
          <p:nvPr/>
        </p:nvSpPr>
        <p:spPr>
          <a:xfrm>
            <a:off x="6489113" y="3569828"/>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70D3BB68-8D51-4369-8A2F-B8FCBF12A728}"/>
              </a:ext>
            </a:extLst>
          </p:cNvPr>
          <p:cNvSpPr/>
          <p:nvPr/>
        </p:nvSpPr>
        <p:spPr>
          <a:xfrm>
            <a:off x="5948205" y="5088432"/>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12" name="Oval 11">
            <a:extLst>
              <a:ext uri="{FF2B5EF4-FFF2-40B4-BE49-F238E27FC236}">
                <a16:creationId xmlns:a16="http://schemas.microsoft.com/office/drawing/2014/main" id="{C49A4E62-3EBF-4A40-BFD2-3BE3EE0151E9}"/>
              </a:ext>
            </a:extLst>
          </p:cNvPr>
          <p:cNvSpPr/>
          <p:nvPr/>
        </p:nvSpPr>
        <p:spPr>
          <a:xfrm>
            <a:off x="7126423" y="5088432"/>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29" name="Oval 28">
            <a:extLst>
              <a:ext uri="{FF2B5EF4-FFF2-40B4-BE49-F238E27FC236}">
                <a16:creationId xmlns:a16="http://schemas.microsoft.com/office/drawing/2014/main" id="{983A68EF-66D9-4F75-99D6-EFE40138F673}"/>
              </a:ext>
            </a:extLst>
          </p:cNvPr>
          <p:cNvSpPr/>
          <p:nvPr/>
        </p:nvSpPr>
        <p:spPr>
          <a:xfrm>
            <a:off x="10628741" y="5088432"/>
            <a:ext cx="637310" cy="67395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33" name="TextBox 32">
            <a:extLst>
              <a:ext uri="{FF2B5EF4-FFF2-40B4-BE49-F238E27FC236}">
                <a16:creationId xmlns:a16="http://schemas.microsoft.com/office/drawing/2014/main" id="{388BF068-E571-4F5C-B30C-D5C1EEAE8D9A}"/>
              </a:ext>
            </a:extLst>
          </p:cNvPr>
          <p:cNvSpPr txBox="1"/>
          <p:nvPr/>
        </p:nvSpPr>
        <p:spPr>
          <a:xfrm>
            <a:off x="952028" y="3088117"/>
            <a:ext cx="5892801" cy="400110"/>
          </a:xfrm>
          <a:prstGeom prst="rect">
            <a:avLst/>
          </a:prstGeom>
          <a:noFill/>
        </p:spPr>
        <p:txBody>
          <a:bodyPr wrap="square" rtlCol="0">
            <a:spAutoFit/>
          </a:bodyPr>
          <a:lstStyle/>
          <a:p>
            <a:r>
              <a:rPr lang="en-US" sz="2000" dirty="0"/>
              <a:t>How can we know which action to take?</a:t>
            </a:r>
          </a:p>
        </p:txBody>
      </p:sp>
      <p:sp>
        <p:nvSpPr>
          <p:cNvPr id="34" name="TextBox 33">
            <a:extLst>
              <a:ext uri="{FF2B5EF4-FFF2-40B4-BE49-F238E27FC236}">
                <a16:creationId xmlns:a16="http://schemas.microsoft.com/office/drawing/2014/main" id="{849DAE7C-DF27-4D19-B283-739857A5EB65}"/>
              </a:ext>
            </a:extLst>
          </p:cNvPr>
          <p:cNvSpPr txBox="1"/>
          <p:nvPr/>
        </p:nvSpPr>
        <p:spPr>
          <a:xfrm>
            <a:off x="2204720" y="69835"/>
            <a:ext cx="7782560" cy="830997"/>
          </a:xfrm>
          <a:prstGeom prst="rect">
            <a:avLst/>
          </a:prstGeom>
          <a:noFill/>
        </p:spPr>
        <p:txBody>
          <a:bodyPr wrap="square" rtlCol="0">
            <a:spAutoFit/>
          </a:bodyPr>
          <a:lstStyle/>
          <a:p>
            <a:pPr algn="ctr"/>
            <a:endParaRPr lang="en-US" sz="4800" b="1" dirty="0"/>
          </a:p>
        </p:txBody>
      </p:sp>
      <p:sp>
        <p:nvSpPr>
          <p:cNvPr id="35" name="TextBox 34">
            <a:extLst>
              <a:ext uri="{FF2B5EF4-FFF2-40B4-BE49-F238E27FC236}">
                <a16:creationId xmlns:a16="http://schemas.microsoft.com/office/drawing/2014/main" id="{EE57A699-8E8F-4770-8D08-943B573BF9EF}"/>
              </a:ext>
            </a:extLst>
          </p:cNvPr>
          <p:cNvSpPr txBox="1"/>
          <p:nvPr/>
        </p:nvSpPr>
        <p:spPr>
          <a:xfrm>
            <a:off x="2204720" y="514534"/>
            <a:ext cx="7782560" cy="1569660"/>
          </a:xfrm>
          <a:prstGeom prst="rect">
            <a:avLst/>
          </a:prstGeom>
          <a:noFill/>
        </p:spPr>
        <p:txBody>
          <a:bodyPr wrap="square" rtlCol="0">
            <a:spAutoFit/>
          </a:bodyPr>
          <a:lstStyle/>
          <a:p>
            <a:pPr algn="ctr"/>
            <a:r>
              <a:rPr lang="en-US" sz="4800" b="1" dirty="0">
                <a:solidFill>
                  <a:srgbClr val="383536"/>
                </a:solidFill>
              </a:rPr>
              <a:t>Sequential decision making under uncertainty</a:t>
            </a:r>
          </a:p>
        </p:txBody>
      </p:sp>
      <p:sp>
        <p:nvSpPr>
          <p:cNvPr id="2" name="Rectangle 1">
            <a:extLst>
              <a:ext uri="{FF2B5EF4-FFF2-40B4-BE49-F238E27FC236}">
                <a16:creationId xmlns:a16="http://schemas.microsoft.com/office/drawing/2014/main" id="{5FE7059D-108D-426E-8D1E-93DCF9A354A6}"/>
              </a:ext>
            </a:extLst>
          </p:cNvPr>
          <p:cNvSpPr/>
          <p:nvPr/>
        </p:nvSpPr>
        <p:spPr>
          <a:xfrm>
            <a:off x="945838" y="3678583"/>
            <a:ext cx="2548646" cy="400110"/>
          </a:xfrm>
          <a:prstGeom prst="rect">
            <a:avLst/>
          </a:prstGeom>
        </p:spPr>
        <p:txBody>
          <a:bodyPr wrap="none">
            <a:spAutoFit/>
          </a:bodyPr>
          <a:lstStyle/>
          <a:p>
            <a:r>
              <a:rPr lang="en-US" sz="2000" dirty="0"/>
              <a:t>What is a better state?</a:t>
            </a:r>
          </a:p>
        </p:txBody>
      </p:sp>
      <p:sp>
        <p:nvSpPr>
          <p:cNvPr id="3" name="Rectangle 2">
            <a:extLst>
              <a:ext uri="{FF2B5EF4-FFF2-40B4-BE49-F238E27FC236}">
                <a16:creationId xmlns:a16="http://schemas.microsoft.com/office/drawing/2014/main" id="{F1A1163B-D94D-4D7F-A60D-B35812461C98}"/>
              </a:ext>
            </a:extLst>
          </p:cNvPr>
          <p:cNvSpPr/>
          <p:nvPr/>
        </p:nvSpPr>
        <p:spPr>
          <a:xfrm>
            <a:off x="935145" y="4275728"/>
            <a:ext cx="5457648" cy="400110"/>
          </a:xfrm>
          <a:prstGeom prst="rect">
            <a:avLst/>
          </a:prstGeom>
        </p:spPr>
        <p:txBody>
          <a:bodyPr wrap="none">
            <a:spAutoFit/>
          </a:bodyPr>
          <a:lstStyle/>
          <a:p>
            <a:r>
              <a:rPr lang="en-US" sz="2000" dirty="0"/>
              <a:t>How can we estimate the expected future reward?</a:t>
            </a:r>
          </a:p>
        </p:txBody>
      </p:sp>
      <p:grpSp>
        <p:nvGrpSpPr>
          <p:cNvPr id="66" name="Google Shape;4700;p60">
            <a:extLst>
              <a:ext uri="{FF2B5EF4-FFF2-40B4-BE49-F238E27FC236}">
                <a16:creationId xmlns:a16="http://schemas.microsoft.com/office/drawing/2014/main" id="{4C2B29D7-BD11-44BE-9B0C-03E10F56F10C}"/>
              </a:ext>
            </a:extLst>
          </p:cNvPr>
          <p:cNvGrpSpPr/>
          <p:nvPr/>
        </p:nvGrpSpPr>
        <p:grpSpPr>
          <a:xfrm rot="16200000">
            <a:off x="440609" y="3021248"/>
            <a:ext cx="431711" cy="525345"/>
            <a:chOff x="3379425" y="1617275"/>
            <a:chExt cx="1090650" cy="1327200"/>
          </a:xfrm>
          <a:solidFill>
            <a:srgbClr val="D49421"/>
          </a:solidFill>
        </p:grpSpPr>
        <p:sp>
          <p:nvSpPr>
            <p:cNvPr id="79" name="Google Shape;4701;p60">
              <a:extLst>
                <a:ext uri="{FF2B5EF4-FFF2-40B4-BE49-F238E27FC236}">
                  <a16:creationId xmlns:a16="http://schemas.microsoft.com/office/drawing/2014/main" id="{D2523FB3-41DE-46BB-A265-0286767FCDDA}"/>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02;p60">
              <a:extLst>
                <a:ext uri="{FF2B5EF4-FFF2-40B4-BE49-F238E27FC236}">
                  <a16:creationId xmlns:a16="http://schemas.microsoft.com/office/drawing/2014/main" id="{DA728947-F36B-4911-A07E-9A3C66646082}"/>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3;p60">
              <a:extLst>
                <a:ext uri="{FF2B5EF4-FFF2-40B4-BE49-F238E27FC236}">
                  <a16:creationId xmlns:a16="http://schemas.microsoft.com/office/drawing/2014/main" id="{B814A4BA-7C7C-45CC-825A-939ECF544EF3}"/>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4704;p60">
            <a:extLst>
              <a:ext uri="{FF2B5EF4-FFF2-40B4-BE49-F238E27FC236}">
                <a16:creationId xmlns:a16="http://schemas.microsoft.com/office/drawing/2014/main" id="{FF109C16-DDC6-4F12-92D9-E6A945B00255}"/>
              </a:ext>
            </a:extLst>
          </p:cNvPr>
          <p:cNvGrpSpPr/>
          <p:nvPr/>
        </p:nvGrpSpPr>
        <p:grpSpPr>
          <a:xfrm rot="16200000">
            <a:off x="434394" y="3626693"/>
            <a:ext cx="431761" cy="525345"/>
            <a:chOff x="2332275" y="1617275"/>
            <a:chExt cx="1090775" cy="1327200"/>
          </a:xfrm>
        </p:grpSpPr>
        <p:sp>
          <p:nvSpPr>
            <p:cNvPr id="76" name="Google Shape;4705;p60">
              <a:extLst>
                <a:ext uri="{FF2B5EF4-FFF2-40B4-BE49-F238E27FC236}">
                  <a16:creationId xmlns:a16="http://schemas.microsoft.com/office/drawing/2014/main" id="{C02F775B-50A7-47F6-9C5B-DA7D42005EF0}"/>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06;p60">
              <a:extLst>
                <a:ext uri="{FF2B5EF4-FFF2-40B4-BE49-F238E27FC236}">
                  <a16:creationId xmlns:a16="http://schemas.microsoft.com/office/drawing/2014/main" id="{087952B1-8533-4439-91AA-3791F41942C2}"/>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07;p60">
              <a:extLst>
                <a:ext uri="{FF2B5EF4-FFF2-40B4-BE49-F238E27FC236}">
                  <a16:creationId xmlns:a16="http://schemas.microsoft.com/office/drawing/2014/main" id="{F996596B-661E-4C05-BD37-B0D14FFC2C12}"/>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4708;p60">
            <a:extLst>
              <a:ext uri="{FF2B5EF4-FFF2-40B4-BE49-F238E27FC236}">
                <a16:creationId xmlns:a16="http://schemas.microsoft.com/office/drawing/2014/main" id="{9D882D98-4C3C-408C-8C63-2B2D540B6F70}"/>
              </a:ext>
            </a:extLst>
          </p:cNvPr>
          <p:cNvGrpSpPr/>
          <p:nvPr/>
        </p:nvGrpSpPr>
        <p:grpSpPr>
          <a:xfrm rot="16200000">
            <a:off x="434419" y="4211643"/>
            <a:ext cx="431711" cy="525345"/>
            <a:chOff x="1285250" y="1617275"/>
            <a:chExt cx="1090650" cy="1327200"/>
          </a:xfrm>
          <a:solidFill>
            <a:srgbClr val="88AFA6"/>
          </a:solidFill>
        </p:grpSpPr>
        <p:sp>
          <p:nvSpPr>
            <p:cNvPr id="73" name="Google Shape;4709;p60">
              <a:extLst>
                <a:ext uri="{FF2B5EF4-FFF2-40B4-BE49-F238E27FC236}">
                  <a16:creationId xmlns:a16="http://schemas.microsoft.com/office/drawing/2014/main" id="{F297A42F-6002-4D54-A7E9-1C49283A5C15}"/>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10;p60">
              <a:extLst>
                <a:ext uri="{FF2B5EF4-FFF2-40B4-BE49-F238E27FC236}">
                  <a16:creationId xmlns:a16="http://schemas.microsoft.com/office/drawing/2014/main" id="{27766DBD-76C6-46F3-BD71-42C5F32B8C20}"/>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11;p60">
              <a:extLst>
                <a:ext uri="{FF2B5EF4-FFF2-40B4-BE49-F238E27FC236}">
                  <a16:creationId xmlns:a16="http://schemas.microsoft.com/office/drawing/2014/main" id="{6122F838-B84A-4B58-973F-93EA5D4ACAC5}"/>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0485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23D422A-6150-4295-B299-4F9899795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88BF068-E571-4F5C-B30C-D5C1EEAE8D9A}"/>
              </a:ext>
            </a:extLst>
          </p:cNvPr>
          <p:cNvSpPr txBox="1"/>
          <p:nvPr/>
        </p:nvSpPr>
        <p:spPr>
          <a:xfrm>
            <a:off x="3200424" y="1362572"/>
            <a:ext cx="5892801" cy="830997"/>
          </a:xfrm>
          <a:prstGeom prst="rect">
            <a:avLst/>
          </a:prstGeom>
          <a:noFill/>
        </p:spPr>
        <p:txBody>
          <a:bodyPr wrap="square" rtlCol="0">
            <a:spAutoFit/>
          </a:bodyPr>
          <a:lstStyle/>
          <a:p>
            <a:pPr algn="ctr"/>
            <a:r>
              <a:rPr lang="en-US" sz="2400" dirty="0"/>
              <a:t>Choose the action that maximize our expected future reward</a:t>
            </a:r>
            <a:endParaRPr lang="he-IL" sz="2400" dirty="0"/>
          </a:p>
        </p:txBody>
      </p:sp>
      <p:sp>
        <p:nvSpPr>
          <p:cNvPr id="34" name="TextBox 33">
            <a:extLst>
              <a:ext uri="{FF2B5EF4-FFF2-40B4-BE49-F238E27FC236}">
                <a16:creationId xmlns:a16="http://schemas.microsoft.com/office/drawing/2014/main" id="{A6CD2CD4-CA88-4F9B-A5FA-25F27760617C}"/>
              </a:ext>
            </a:extLst>
          </p:cNvPr>
          <p:cNvSpPr txBox="1"/>
          <p:nvPr/>
        </p:nvSpPr>
        <p:spPr>
          <a:xfrm>
            <a:off x="3200424" y="4202767"/>
            <a:ext cx="5892801" cy="1938992"/>
          </a:xfrm>
          <a:prstGeom prst="rect">
            <a:avLst/>
          </a:prstGeom>
          <a:noFill/>
        </p:spPr>
        <p:txBody>
          <a:bodyPr wrap="square" rtlCol="0">
            <a:spAutoFit/>
          </a:bodyPr>
          <a:lstStyle/>
          <a:p>
            <a:pPr algn="ctr"/>
            <a:r>
              <a:rPr lang="en-US" sz="2400" dirty="0"/>
              <a:t>Find a method to estimate the expected future reward of each state</a:t>
            </a:r>
          </a:p>
          <a:p>
            <a:pPr algn="ctr"/>
            <a:endParaRPr lang="en-US" sz="2400" dirty="0"/>
          </a:p>
          <a:p>
            <a:pPr algn="ctr"/>
            <a:r>
              <a:rPr lang="en-US" sz="2400" dirty="0"/>
              <a:t>Find a way to determine how confidence we are about our estimated value</a:t>
            </a:r>
          </a:p>
        </p:txBody>
      </p:sp>
      <p:sp>
        <p:nvSpPr>
          <p:cNvPr id="38" name="TextBox 37">
            <a:extLst>
              <a:ext uri="{FF2B5EF4-FFF2-40B4-BE49-F238E27FC236}">
                <a16:creationId xmlns:a16="http://schemas.microsoft.com/office/drawing/2014/main" id="{8EBE0365-F980-4DDC-B40A-FFA001FBBC34}"/>
              </a:ext>
            </a:extLst>
          </p:cNvPr>
          <p:cNvSpPr txBox="1"/>
          <p:nvPr/>
        </p:nvSpPr>
        <p:spPr>
          <a:xfrm>
            <a:off x="5006973" y="716241"/>
            <a:ext cx="2279702" cy="707886"/>
          </a:xfrm>
          <a:prstGeom prst="rect">
            <a:avLst/>
          </a:prstGeom>
          <a:noFill/>
        </p:spPr>
        <p:txBody>
          <a:bodyPr wrap="square" rtlCol="0">
            <a:spAutoFit/>
          </a:bodyPr>
          <a:lstStyle/>
          <a:p>
            <a:r>
              <a:rPr lang="en-US" sz="4000" b="1" dirty="0">
                <a:solidFill>
                  <a:srgbClr val="D49421"/>
                </a:solidFill>
              </a:rPr>
              <a:t>Our Goal</a:t>
            </a:r>
            <a:endParaRPr lang="he-IL" sz="4000" b="1" dirty="0">
              <a:solidFill>
                <a:srgbClr val="D49421"/>
              </a:solidFill>
            </a:endParaRPr>
          </a:p>
        </p:txBody>
      </p:sp>
      <p:sp>
        <p:nvSpPr>
          <p:cNvPr id="39" name="TextBox 38">
            <a:extLst>
              <a:ext uri="{FF2B5EF4-FFF2-40B4-BE49-F238E27FC236}">
                <a16:creationId xmlns:a16="http://schemas.microsoft.com/office/drawing/2014/main" id="{15372674-1C91-4F11-89F7-90334B9F0A07}"/>
              </a:ext>
            </a:extLst>
          </p:cNvPr>
          <p:cNvSpPr txBox="1"/>
          <p:nvPr/>
        </p:nvSpPr>
        <p:spPr>
          <a:xfrm>
            <a:off x="4818951" y="3556288"/>
            <a:ext cx="2655746" cy="707886"/>
          </a:xfrm>
          <a:prstGeom prst="rect">
            <a:avLst/>
          </a:prstGeom>
          <a:noFill/>
        </p:spPr>
        <p:txBody>
          <a:bodyPr wrap="square" rtlCol="0">
            <a:spAutoFit/>
          </a:bodyPr>
          <a:lstStyle/>
          <a:p>
            <a:r>
              <a:rPr lang="en-US" sz="4000" b="1" dirty="0">
                <a:solidFill>
                  <a:srgbClr val="D49421"/>
                </a:solidFill>
              </a:rPr>
              <a:t>Sub Goals</a:t>
            </a:r>
            <a:endParaRPr lang="he-IL" sz="4000" b="1" dirty="0">
              <a:solidFill>
                <a:srgbClr val="D49421"/>
              </a:solidFill>
            </a:endParaRPr>
          </a:p>
        </p:txBody>
      </p:sp>
    </p:spTree>
    <p:extLst>
      <p:ext uri="{BB962C8B-B14F-4D97-AF65-F5344CB8AC3E}">
        <p14:creationId xmlns:p14="http://schemas.microsoft.com/office/powerpoint/2010/main" val="255358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32"/>
          <p:cNvSpPr/>
          <p:nvPr/>
        </p:nvSpPr>
        <p:spPr>
          <a:xfrm rot="5990292">
            <a:off x="5350028" y="3981852"/>
            <a:ext cx="2575953" cy="1175543"/>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 name="Google Shape;223;p32"/>
          <p:cNvSpPr/>
          <p:nvPr/>
        </p:nvSpPr>
        <p:spPr>
          <a:xfrm rot="-1853308">
            <a:off x="3787467" y="2788483"/>
            <a:ext cx="3988819" cy="1281033"/>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 name="Google Shape;224;p32"/>
          <p:cNvSpPr/>
          <p:nvPr/>
        </p:nvSpPr>
        <p:spPr>
          <a:xfrm rot="-207137">
            <a:off x="6057425" y="4729064"/>
            <a:ext cx="956536" cy="956536"/>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 name="Google Shape;225;p32"/>
          <p:cNvSpPr/>
          <p:nvPr/>
        </p:nvSpPr>
        <p:spPr>
          <a:xfrm>
            <a:off x="4191583" y="3606513"/>
            <a:ext cx="956400" cy="9564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 name="Google Shape;226;p32"/>
          <p:cNvSpPr/>
          <p:nvPr/>
        </p:nvSpPr>
        <p:spPr>
          <a:xfrm>
            <a:off x="6476283" y="2248946"/>
            <a:ext cx="956400" cy="9564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 name="Google Shape;227;p32"/>
          <p:cNvSpPr txBox="1">
            <a:spLocks noGrp="1"/>
          </p:cNvSpPr>
          <p:nvPr>
            <p:ph type="ctrTitle"/>
          </p:nvPr>
        </p:nvSpPr>
        <p:spPr>
          <a:xfrm flipH="1">
            <a:off x="614135" y="3341628"/>
            <a:ext cx="2682800" cy="770400"/>
          </a:xfrm>
          <a:prstGeom prst="rect">
            <a:avLst/>
          </a:prstGeom>
        </p:spPr>
        <p:txBody>
          <a:bodyPr spcFirstLastPara="1" vert="horz" wrap="square" lIns="121900" tIns="121900" rIns="121900" bIns="121900" rtlCol="0" anchor="b" anchorCtr="0">
            <a:noAutofit/>
          </a:bodyPr>
          <a:lstStyle/>
          <a:p>
            <a:pPr algn="l"/>
            <a:r>
              <a:rPr lang="en-US" dirty="0"/>
              <a:t>Optimization</a:t>
            </a:r>
            <a:endParaRPr dirty="0"/>
          </a:p>
        </p:txBody>
      </p:sp>
      <p:sp>
        <p:nvSpPr>
          <p:cNvPr id="228" name="Google Shape;228;p32"/>
          <p:cNvSpPr txBox="1">
            <a:spLocks noGrp="1"/>
          </p:cNvSpPr>
          <p:nvPr>
            <p:ph type="subTitle" idx="1"/>
          </p:nvPr>
        </p:nvSpPr>
        <p:spPr>
          <a:xfrm flipH="1">
            <a:off x="589935" y="3938132"/>
            <a:ext cx="3451905" cy="1167200"/>
          </a:xfrm>
          <a:prstGeom prst="rect">
            <a:avLst/>
          </a:prstGeom>
        </p:spPr>
        <p:txBody>
          <a:bodyPr spcFirstLastPara="1" vert="horz" wrap="square" lIns="121900" tIns="121900" rIns="121900" bIns="121900" rtlCol="0" anchor="t" anchorCtr="0">
            <a:noAutofit/>
          </a:bodyPr>
          <a:lstStyle/>
          <a:p>
            <a:pPr marL="0" indent="0" algn="l">
              <a:spcAft>
                <a:spcPts val="1600"/>
              </a:spcAft>
            </a:pPr>
            <a:r>
              <a:rPr lang="en-US" sz="2000" dirty="0"/>
              <a:t>Choosing the best or the most effective action based on circumstances of a situation </a:t>
            </a:r>
          </a:p>
        </p:txBody>
      </p:sp>
      <p:sp>
        <p:nvSpPr>
          <p:cNvPr id="229" name="Google Shape;229;p32"/>
          <p:cNvSpPr txBox="1">
            <a:spLocks noGrp="1"/>
          </p:cNvSpPr>
          <p:nvPr>
            <p:ph type="ctrTitle" idx="2"/>
          </p:nvPr>
        </p:nvSpPr>
        <p:spPr>
          <a:xfrm flipH="1">
            <a:off x="7377374" y="4488776"/>
            <a:ext cx="2356560" cy="770400"/>
          </a:xfrm>
          <a:prstGeom prst="rect">
            <a:avLst/>
          </a:prstGeom>
        </p:spPr>
        <p:txBody>
          <a:bodyPr spcFirstLastPara="1" vert="horz" wrap="square" lIns="121900" tIns="121900" rIns="121900" bIns="121900" rtlCol="0" anchor="b" anchorCtr="0">
            <a:noAutofit/>
          </a:bodyPr>
          <a:lstStyle/>
          <a:p>
            <a:r>
              <a:rPr lang="en-US" dirty="0"/>
              <a:t>Game Theory</a:t>
            </a:r>
            <a:endParaRPr dirty="0"/>
          </a:p>
        </p:txBody>
      </p:sp>
      <p:sp>
        <p:nvSpPr>
          <p:cNvPr id="230" name="Google Shape;230;p32"/>
          <p:cNvSpPr txBox="1">
            <a:spLocks noGrp="1"/>
          </p:cNvSpPr>
          <p:nvPr>
            <p:ph type="subTitle" idx="3"/>
          </p:nvPr>
        </p:nvSpPr>
        <p:spPr>
          <a:xfrm flipH="1">
            <a:off x="7377374" y="5046296"/>
            <a:ext cx="3447941" cy="1167200"/>
          </a:xfrm>
          <a:prstGeom prst="rect">
            <a:avLst/>
          </a:prstGeom>
        </p:spPr>
        <p:txBody>
          <a:bodyPr spcFirstLastPara="1" vert="horz" wrap="square" lIns="121900" tIns="121900" rIns="121900" bIns="121900" rtlCol="0" anchor="t" anchorCtr="0">
            <a:noAutofit/>
          </a:bodyPr>
          <a:lstStyle/>
          <a:p>
            <a:pPr marL="0" indent="0">
              <a:spcAft>
                <a:spcPts val="1600"/>
              </a:spcAft>
            </a:pPr>
            <a:r>
              <a:rPr lang="en-US" sz="2000" dirty="0"/>
              <a:t>Decision making in a situation with several participants with different goals</a:t>
            </a:r>
          </a:p>
        </p:txBody>
      </p:sp>
      <p:sp>
        <p:nvSpPr>
          <p:cNvPr id="234" name="Google Shape;234;p32"/>
          <p:cNvSpPr txBox="1">
            <a:spLocks noGrp="1"/>
          </p:cNvSpPr>
          <p:nvPr>
            <p:ph type="ctrTitle" idx="4"/>
          </p:nvPr>
        </p:nvSpPr>
        <p:spPr>
          <a:xfrm flipH="1">
            <a:off x="7822237" y="2001844"/>
            <a:ext cx="2592830" cy="770400"/>
          </a:xfrm>
          <a:prstGeom prst="rect">
            <a:avLst/>
          </a:prstGeom>
        </p:spPr>
        <p:txBody>
          <a:bodyPr spcFirstLastPara="1" vert="horz" wrap="square" lIns="121900" tIns="121900" rIns="121900" bIns="121900" rtlCol="0" anchor="b" anchorCtr="0">
            <a:noAutofit/>
          </a:bodyPr>
          <a:lstStyle/>
          <a:p>
            <a:r>
              <a:rPr lang="en-US" dirty="0"/>
              <a:t>Categorization</a:t>
            </a:r>
            <a:endParaRPr dirty="0"/>
          </a:p>
        </p:txBody>
      </p:sp>
      <p:sp>
        <p:nvSpPr>
          <p:cNvPr id="17" name="TextBox 16">
            <a:extLst>
              <a:ext uri="{FF2B5EF4-FFF2-40B4-BE49-F238E27FC236}">
                <a16:creationId xmlns:a16="http://schemas.microsoft.com/office/drawing/2014/main" id="{4F9EDA6D-728F-4F56-A056-0A10980F1ED7}"/>
              </a:ext>
            </a:extLst>
          </p:cNvPr>
          <p:cNvSpPr txBox="1"/>
          <p:nvPr/>
        </p:nvSpPr>
        <p:spPr>
          <a:xfrm>
            <a:off x="3883321" y="504766"/>
            <a:ext cx="4425357" cy="830997"/>
          </a:xfrm>
          <a:prstGeom prst="rect">
            <a:avLst/>
          </a:prstGeom>
          <a:noFill/>
        </p:spPr>
        <p:txBody>
          <a:bodyPr wrap="square" rtlCol="0">
            <a:spAutoFit/>
          </a:bodyPr>
          <a:lstStyle/>
          <a:p>
            <a:pPr algn="ctr"/>
            <a:r>
              <a:rPr lang="en-US" sz="4800" b="1" dirty="0">
                <a:solidFill>
                  <a:srgbClr val="383536"/>
                </a:solidFill>
              </a:rPr>
              <a:t>Decision Making</a:t>
            </a:r>
          </a:p>
        </p:txBody>
      </p:sp>
      <p:sp>
        <p:nvSpPr>
          <p:cNvPr id="235" name="Google Shape;235;p32"/>
          <p:cNvSpPr txBox="1">
            <a:spLocks noGrp="1"/>
          </p:cNvSpPr>
          <p:nvPr>
            <p:ph type="subTitle" idx="5"/>
          </p:nvPr>
        </p:nvSpPr>
        <p:spPr>
          <a:xfrm flipH="1">
            <a:off x="7832145" y="2559628"/>
            <a:ext cx="3337300" cy="1167200"/>
          </a:xfrm>
          <a:prstGeom prst="rect">
            <a:avLst/>
          </a:prstGeom>
        </p:spPr>
        <p:txBody>
          <a:bodyPr spcFirstLastPara="1" vert="horz" wrap="square" lIns="121900" tIns="121900" rIns="121900" bIns="121900" rtlCol="0" anchor="t" anchorCtr="0">
            <a:noAutofit/>
          </a:bodyPr>
          <a:lstStyle/>
          <a:p>
            <a:pPr marL="0" indent="0"/>
            <a:r>
              <a:rPr lang="en-US" sz="2000" dirty="0"/>
              <a:t>Associate a category to an object Clustering, Classification</a:t>
            </a:r>
          </a:p>
        </p:txBody>
      </p:sp>
      <p:grpSp>
        <p:nvGrpSpPr>
          <p:cNvPr id="19" name="Google Shape;7099;p66">
            <a:extLst>
              <a:ext uri="{FF2B5EF4-FFF2-40B4-BE49-F238E27FC236}">
                <a16:creationId xmlns:a16="http://schemas.microsoft.com/office/drawing/2014/main" id="{45941065-F80C-467C-AC45-9A3174554AAF}"/>
              </a:ext>
            </a:extLst>
          </p:cNvPr>
          <p:cNvGrpSpPr/>
          <p:nvPr/>
        </p:nvGrpSpPr>
        <p:grpSpPr>
          <a:xfrm>
            <a:off x="6671007" y="2416372"/>
            <a:ext cx="566951" cy="562477"/>
            <a:chOff x="3133425" y="3955025"/>
            <a:chExt cx="297750" cy="295400"/>
          </a:xfrm>
          <a:solidFill>
            <a:schemeClr val="bg1"/>
          </a:solidFill>
        </p:grpSpPr>
        <p:sp>
          <p:nvSpPr>
            <p:cNvPr id="20" name="Google Shape;7100;p66">
              <a:extLst>
                <a:ext uri="{FF2B5EF4-FFF2-40B4-BE49-F238E27FC236}">
                  <a16:creationId xmlns:a16="http://schemas.microsoft.com/office/drawing/2014/main" id="{D4F76540-27E4-459C-A421-86B6FD7B65D2}"/>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01;p66">
              <a:extLst>
                <a:ext uri="{FF2B5EF4-FFF2-40B4-BE49-F238E27FC236}">
                  <a16:creationId xmlns:a16="http://schemas.microsoft.com/office/drawing/2014/main" id="{5B92E335-781A-4EB1-9D44-7B5C595166A2}"/>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02;p66">
              <a:extLst>
                <a:ext uri="{FF2B5EF4-FFF2-40B4-BE49-F238E27FC236}">
                  <a16:creationId xmlns:a16="http://schemas.microsoft.com/office/drawing/2014/main" id="{A11473B9-9CDD-42E0-AD69-D0B6588194D2}"/>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7985;p68">
            <a:extLst>
              <a:ext uri="{FF2B5EF4-FFF2-40B4-BE49-F238E27FC236}">
                <a16:creationId xmlns:a16="http://schemas.microsoft.com/office/drawing/2014/main" id="{627DCBEB-6B59-4485-9311-479073A21EFF}"/>
              </a:ext>
            </a:extLst>
          </p:cNvPr>
          <p:cNvGrpSpPr/>
          <p:nvPr/>
        </p:nvGrpSpPr>
        <p:grpSpPr>
          <a:xfrm>
            <a:off x="4358914" y="3798123"/>
            <a:ext cx="607478" cy="573179"/>
            <a:chOff x="-46422300" y="3936925"/>
            <a:chExt cx="320575" cy="302475"/>
          </a:xfrm>
        </p:grpSpPr>
        <p:sp>
          <p:nvSpPr>
            <p:cNvPr id="26" name="Google Shape;7986;p68">
              <a:extLst>
                <a:ext uri="{FF2B5EF4-FFF2-40B4-BE49-F238E27FC236}">
                  <a16:creationId xmlns:a16="http://schemas.microsoft.com/office/drawing/2014/main" id="{C2BF4FA9-753C-49B7-B818-D5BB719FF751}"/>
                </a:ext>
              </a:extLst>
            </p:cNvPr>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987;p68">
              <a:extLst>
                <a:ext uri="{FF2B5EF4-FFF2-40B4-BE49-F238E27FC236}">
                  <a16:creationId xmlns:a16="http://schemas.microsoft.com/office/drawing/2014/main" id="{E76F9F42-B7E1-4349-9C3F-137CEB486383}"/>
                </a:ext>
              </a:extLst>
            </p:cNvPr>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oup 30">
            <a:extLst>
              <a:ext uri="{FF2B5EF4-FFF2-40B4-BE49-F238E27FC236}">
                <a16:creationId xmlns:a16="http://schemas.microsoft.com/office/drawing/2014/main" id="{6036CF59-F69D-4059-B769-571A7A34B928}"/>
              </a:ext>
            </a:extLst>
          </p:cNvPr>
          <p:cNvGrpSpPr/>
          <p:nvPr/>
        </p:nvGrpSpPr>
        <p:grpSpPr>
          <a:xfrm>
            <a:off x="6247962" y="4938299"/>
            <a:ext cx="571093" cy="571093"/>
            <a:chOff x="9313366" y="6726892"/>
            <a:chExt cx="838398" cy="838398"/>
          </a:xfrm>
        </p:grpSpPr>
        <p:sp>
          <p:nvSpPr>
            <p:cNvPr id="32" name="Google Shape;7195;p66">
              <a:extLst>
                <a:ext uri="{FF2B5EF4-FFF2-40B4-BE49-F238E27FC236}">
                  <a16:creationId xmlns:a16="http://schemas.microsoft.com/office/drawing/2014/main" id="{8E04445E-38B8-4835-BDB8-609E9B08C639}"/>
                </a:ext>
              </a:extLst>
            </p:cNvPr>
            <p:cNvSpPr/>
            <p:nvPr/>
          </p:nvSpPr>
          <p:spPr>
            <a:xfrm>
              <a:off x="9386966" y="6726892"/>
              <a:ext cx="245355" cy="24535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96;p66">
              <a:extLst>
                <a:ext uri="{FF2B5EF4-FFF2-40B4-BE49-F238E27FC236}">
                  <a16:creationId xmlns:a16="http://schemas.microsoft.com/office/drawing/2014/main" id="{7595840A-5615-4191-8AF8-517E0553ECA1}"/>
                </a:ext>
              </a:extLst>
            </p:cNvPr>
            <p:cNvSpPr/>
            <p:nvPr/>
          </p:nvSpPr>
          <p:spPr>
            <a:xfrm>
              <a:off x="9710237" y="6827242"/>
              <a:ext cx="294398" cy="1923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97;p66">
              <a:extLst>
                <a:ext uri="{FF2B5EF4-FFF2-40B4-BE49-F238E27FC236}">
                  <a16:creationId xmlns:a16="http://schemas.microsoft.com/office/drawing/2014/main" id="{0BB895E4-12B1-481A-8AAB-D0AE30910B87}"/>
                </a:ext>
              </a:extLst>
            </p:cNvPr>
            <p:cNvSpPr/>
            <p:nvPr/>
          </p:nvSpPr>
          <p:spPr>
            <a:xfrm>
              <a:off x="9404799" y="7265230"/>
              <a:ext cx="301050" cy="195534"/>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98;p66">
              <a:extLst>
                <a:ext uri="{FF2B5EF4-FFF2-40B4-BE49-F238E27FC236}">
                  <a16:creationId xmlns:a16="http://schemas.microsoft.com/office/drawing/2014/main" id="{8532A6DC-9435-4290-BE7A-00A674D2DEFC}"/>
                </a:ext>
              </a:extLst>
            </p:cNvPr>
            <p:cNvSpPr/>
            <p:nvPr/>
          </p:nvSpPr>
          <p:spPr>
            <a:xfrm>
              <a:off x="9828421" y="7070262"/>
              <a:ext cx="252008" cy="243091"/>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99;p66">
              <a:extLst>
                <a:ext uri="{FF2B5EF4-FFF2-40B4-BE49-F238E27FC236}">
                  <a16:creationId xmlns:a16="http://schemas.microsoft.com/office/drawing/2014/main" id="{052E50EA-6FE8-4D8D-8BF9-BFE4352EFDD0}"/>
                </a:ext>
              </a:extLst>
            </p:cNvPr>
            <p:cNvSpPr/>
            <p:nvPr/>
          </p:nvSpPr>
          <p:spPr>
            <a:xfrm>
              <a:off x="9313366" y="6967718"/>
              <a:ext cx="392484" cy="249743"/>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00;p66">
              <a:extLst>
                <a:ext uri="{FF2B5EF4-FFF2-40B4-BE49-F238E27FC236}">
                  <a16:creationId xmlns:a16="http://schemas.microsoft.com/office/drawing/2014/main" id="{7E181D8B-521F-4238-92BE-624369E70484}"/>
                </a:ext>
              </a:extLst>
            </p:cNvPr>
            <p:cNvSpPr/>
            <p:nvPr/>
          </p:nvSpPr>
          <p:spPr>
            <a:xfrm>
              <a:off x="9754822" y="7311018"/>
              <a:ext cx="396942" cy="254272"/>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10927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ges.unsplash.com/photo-1517232115160-ff93364542dd?ixlib=rb-1.2.1&amp;ixid=eyJhcHBfaWQiOjEyMDd9&amp;w=1000&amp;q=80">
            <a:extLst>
              <a:ext uri="{FF2B5EF4-FFF2-40B4-BE49-F238E27FC236}">
                <a16:creationId xmlns:a16="http://schemas.microsoft.com/office/drawing/2014/main" id="{AB5693BF-F897-41FF-94F5-1232F5EE4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1567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5B10562-B00F-4E41-803F-5A029A815C70}"/>
              </a:ext>
            </a:extLst>
          </p:cNvPr>
          <p:cNvSpPr/>
          <p:nvPr/>
        </p:nvSpPr>
        <p:spPr>
          <a:xfrm>
            <a:off x="-2" y="4297723"/>
            <a:ext cx="4933509"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BEE6B4-B506-4E37-A594-916CFE8D7108}"/>
              </a:ext>
            </a:extLst>
          </p:cNvPr>
          <p:cNvSpPr/>
          <p:nvPr/>
        </p:nvSpPr>
        <p:spPr>
          <a:xfrm>
            <a:off x="0" y="4482964"/>
            <a:ext cx="3304623" cy="830997"/>
          </a:xfrm>
          <a:prstGeom prst="rect">
            <a:avLst/>
          </a:prstGeom>
        </p:spPr>
        <p:txBody>
          <a:bodyPr wrap="none">
            <a:spAutoFit/>
          </a:bodyPr>
          <a:lstStyle/>
          <a:p>
            <a:r>
              <a:rPr lang="en-US" sz="4800" dirty="0">
                <a:solidFill>
                  <a:schemeClr val="bg1"/>
                </a:solidFill>
                <a:cs typeface="Aharoni" panose="02010803020104030203" pitchFamily="2" charset="-79"/>
              </a:rPr>
              <a:t>Monte Carlo</a:t>
            </a:r>
            <a:endParaRPr lang="en-US" sz="4800" b="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1155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0EE0EE-5D43-4484-A6FC-B9D0B2ADC1C5}"/>
              </a:ext>
            </a:extLst>
          </p:cNvPr>
          <p:cNvPicPr>
            <a:picLocks noChangeAspect="1"/>
          </p:cNvPicPr>
          <p:nvPr/>
        </p:nvPicPr>
        <p:blipFill>
          <a:blip r:embed="rId3"/>
          <a:stretch>
            <a:fillRect/>
          </a:stretch>
        </p:blipFill>
        <p:spPr>
          <a:xfrm>
            <a:off x="0" y="0"/>
            <a:ext cx="12192000" cy="6857999"/>
          </a:xfrm>
          <a:prstGeom prst="rect">
            <a:avLst/>
          </a:prstGeom>
        </p:spPr>
      </p:pic>
      <p:grpSp>
        <p:nvGrpSpPr>
          <p:cNvPr id="19" name="Group 18">
            <a:extLst>
              <a:ext uri="{FF2B5EF4-FFF2-40B4-BE49-F238E27FC236}">
                <a16:creationId xmlns:a16="http://schemas.microsoft.com/office/drawing/2014/main" id="{3A7FC52B-210C-4FA8-99CC-C09AB84D1B30}"/>
              </a:ext>
            </a:extLst>
          </p:cNvPr>
          <p:cNvGrpSpPr/>
          <p:nvPr/>
        </p:nvGrpSpPr>
        <p:grpSpPr>
          <a:xfrm>
            <a:off x="7419919" y="3725525"/>
            <a:ext cx="4557921" cy="2888648"/>
            <a:chOff x="6456801" y="1529318"/>
            <a:chExt cx="5201755" cy="3296687"/>
          </a:xfrm>
        </p:grpSpPr>
        <p:grpSp>
          <p:nvGrpSpPr>
            <p:cNvPr id="18" name="Group 17">
              <a:extLst>
                <a:ext uri="{FF2B5EF4-FFF2-40B4-BE49-F238E27FC236}">
                  <a16:creationId xmlns:a16="http://schemas.microsoft.com/office/drawing/2014/main" id="{5D67F83E-EB53-468A-8E15-AC2CD30DBAAD}"/>
                </a:ext>
              </a:extLst>
            </p:cNvPr>
            <p:cNvGrpSpPr/>
            <p:nvPr/>
          </p:nvGrpSpPr>
          <p:grpSpPr>
            <a:xfrm>
              <a:off x="6456801" y="2068887"/>
              <a:ext cx="5201755" cy="831001"/>
              <a:chOff x="5456676" y="2932505"/>
              <a:chExt cx="5201755" cy="831001"/>
            </a:xfrm>
          </p:grpSpPr>
          <p:pic>
            <p:nvPicPr>
              <p:cNvPr id="16" name="Picture 15">
                <a:extLst>
                  <a:ext uri="{FF2B5EF4-FFF2-40B4-BE49-F238E27FC236}">
                    <a16:creationId xmlns:a16="http://schemas.microsoft.com/office/drawing/2014/main" id="{6E670C73-ECFB-4EC8-8FD9-C3D3D25EC5C9}"/>
                  </a:ext>
                </a:extLst>
              </p:cNvPr>
              <p:cNvPicPr>
                <a:picLocks noChangeAspect="1"/>
              </p:cNvPicPr>
              <p:nvPr/>
            </p:nvPicPr>
            <p:blipFill>
              <a:blip r:embed="rId4"/>
              <a:stretch>
                <a:fillRect/>
              </a:stretch>
            </p:blipFill>
            <p:spPr>
              <a:xfrm flipH="1">
                <a:off x="5881221" y="2932509"/>
                <a:ext cx="403096" cy="830997"/>
              </a:xfrm>
              <a:prstGeom prst="rect">
                <a:avLst/>
              </a:prstGeom>
            </p:spPr>
          </p:pic>
          <p:pic>
            <p:nvPicPr>
              <p:cNvPr id="17" name="Picture 16">
                <a:extLst>
                  <a:ext uri="{FF2B5EF4-FFF2-40B4-BE49-F238E27FC236}">
                    <a16:creationId xmlns:a16="http://schemas.microsoft.com/office/drawing/2014/main" id="{8EC8B74A-0850-433E-BC6B-84F5B710BC64}"/>
                  </a:ext>
                </a:extLst>
              </p:cNvPr>
              <p:cNvPicPr>
                <a:picLocks noChangeAspect="1"/>
              </p:cNvPicPr>
              <p:nvPr/>
            </p:nvPicPr>
            <p:blipFill>
              <a:blip r:embed="rId5"/>
              <a:stretch>
                <a:fillRect/>
              </a:stretch>
            </p:blipFill>
            <p:spPr>
              <a:xfrm>
                <a:off x="6327215" y="2932509"/>
                <a:ext cx="403096" cy="830997"/>
              </a:xfrm>
              <a:prstGeom prst="rect">
                <a:avLst/>
              </a:prstGeom>
            </p:spPr>
          </p:pic>
          <p:pic>
            <p:nvPicPr>
              <p:cNvPr id="21" name="Picture 20">
                <a:extLst>
                  <a:ext uri="{FF2B5EF4-FFF2-40B4-BE49-F238E27FC236}">
                    <a16:creationId xmlns:a16="http://schemas.microsoft.com/office/drawing/2014/main" id="{61648047-B18E-4B5C-AB69-01B1F805C217}"/>
                  </a:ext>
                </a:extLst>
              </p:cNvPr>
              <p:cNvPicPr>
                <a:picLocks noChangeAspect="1"/>
              </p:cNvPicPr>
              <p:nvPr/>
            </p:nvPicPr>
            <p:blipFill>
              <a:blip r:embed="rId5"/>
              <a:stretch>
                <a:fillRect/>
              </a:stretch>
            </p:blipFill>
            <p:spPr>
              <a:xfrm>
                <a:off x="5456676" y="2932508"/>
                <a:ext cx="403096" cy="830997"/>
              </a:xfrm>
              <a:prstGeom prst="rect">
                <a:avLst/>
              </a:prstGeom>
            </p:spPr>
          </p:pic>
          <p:pic>
            <p:nvPicPr>
              <p:cNvPr id="22" name="Picture 21">
                <a:extLst>
                  <a:ext uri="{FF2B5EF4-FFF2-40B4-BE49-F238E27FC236}">
                    <a16:creationId xmlns:a16="http://schemas.microsoft.com/office/drawing/2014/main" id="{F3157C17-A4EE-4A20-8E83-63E237EDDD6F}"/>
                  </a:ext>
                </a:extLst>
              </p:cNvPr>
              <p:cNvPicPr>
                <a:picLocks noChangeAspect="1"/>
              </p:cNvPicPr>
              <p:nvPr/>
            </p:nvPicPr>
            <p:blipFill>
              <a:blip r:embed="rId4"/>
              <a:stretch>
                <a:fillRect/>
              </a:stretch>
            </p:blipFill>
            <p:spPr>
              <a:xfrm flipH="1">
                <a:off x="7197748" y="2932508"/>
                <a:ext cx="403096" cy="830997"/>
              </a:xfrm>
              <a:prstGeom prst="rect">
                <a:avLst/>
              </a:prstGeom>
            </p:spPr>
          </p:pic>
          <p:pic>
            <p:nvPicPr>
              <p:cNvPr id="23" name="Picture 22">
                <a:extLst>
                  <a:ext uri="{FF2B5EF4-FFF2-40B4-BE49-F238E27FC236}">
                    <a16:creationId xmlns:a16="http://schemas.microsoft.com/office/drawing/2014/main" id="{A90558CD-6978-493E-B338-D65E1D480BB7}"/>
                  </a:ext>
                </a:extLst>
              </p:cNvPr>
              <p:cNvPicPr>
                <a:picLocks noChangeAspect="1"/>
              </p:cNvPicPr>
              <p:nvPr/>
            </p:nvPicPr>
            <p:blipFill>
              <a:blip r:embed="rId5"/>
              <a:stretch>
                <a:fillRect/>
              </a:stretch>
            </p:blipFill>
            <p:spPr>
              <a:xfrm>
                <a:off x="6773203" y="2932507"/>
                <a:ext cx="403096" cy="830997"/>
              </a:xfrm>
              <a:prstGeom prst="rect">
                <a:avLst/>
              </a:prstGeom>
            </p:spPr>
          </p:pic>
          <p:pic>
            <p:nvPicPr>
              <p:cNvPr id="24" name="Picture 23">
                <a:extLst>
                  <a:ext uri="{FF2B5EF4-FFF2-40B4-BE49-F238E27FC236}">
                    <a16:creationId xmlns:a16="http://schemas.microsoft.com/office/drawing/2014/main" id="{48721100-58A8-4F56-87FF-A535E83C7C35}"/>
                  </a:ext>
                </a:extLst>
              </p:cNvPr>
              <p:cNvPicPr>
                <a:picLocks noChangeAspect="1"/>
              </p:cNvPicPr>
              <p:nvPr/>
            </p:nvPicPr>
            <p:blipFill>
              <a:blip r:embed="rId4"/>
              <a:stretch>
                <a:fillRect/>
              </a:stretch>
            </p:blipFill>
            <p:spPr>
              <a:xfrm flipH="1">
                <a:off x="7643736" y="2932506"/>
                <a:ext cx="403096" cy="830997"/>
              </a:xfrm>
              <a:prstGeom prst="rect">
                <a:avLst/>
              </a:prstGeom>
            </p:spPr>
          </p:pic>
          <p:pic>
            <p:nvPicPr>
              <p:cNvPr id="25" name="Picture 24">
                <a:extLst>
                  <a:ext uri="{FF2B5EF4-FFF2-40B4-BE49-F238E27FC236}">
                    <a16:creationId xmlns:a16="http://schemas.microsoft.com/office/drawing/2014/main" id="{491151A6-68B3-448F-8C6A-FBF6407CD0AB}"/>
                  </a:ext>
                </a:extLst>
              </p:cNvPr>
              <p:cNvPicPr>
                <a:picLocks noChangeAspect="1"/>
              </p:cNvPicPr>
              <p:nvPr/>
            </p:nvPicPr>
            <p:blipFill>
              <a:blip r:embed="rId4"/>
              <a:stretch>
                <a:fillRect/>
              </a:stretch>
            </p:blipFill>
            <p:spPr>
              <a:xfrm flipH="1">
                <a:off x="8068281" y="2932508"/>
                <a:ext cx="403096" cy="830997"/>
              </a:xfrm>
              <a:prstGeom prst="rect">
                <a:avLst/>
              </a:prstGeom>
            </p:spPr>
          </p:pic>
          <p:pic>
            <p:nvPicPr>
              <p:cNvPr id="26" name="Picture 25">
                <a:extLst>
                  <a:ext uri="{FF2B5EF4-FFF2-40B4-BE49-F238E27FC236}">
                    <a16:creationId xmlns:a16="http://schemas.microsoft.com/office/drawing/2014/main" id="{5BE675BA-7D75-4BBE-8104-DECB6D50C85C}"/>
                  </a:ext>
                </a:extLst>
              </p:cNvPr>
              <p:cNvPicPr>
                <a:picLocks noChangeAspect="1"/>
              </p:cNvPicPr>
              <p:nvPr/>
            </p:nvPicPr>
            <p:blipFill>
              <a:blip r:embed="rId4"/>
              <a:stretch>
                <a:fillRect/>
              </a:stretch>
            </p:blipFill>
            <p:spPr>
              <a:xfrm flipH="1">
                <a:off x="8514269" y="2932506"/>
                <a:ext cx="403096" cy="830997"/>
              </a:xfrm>
              <a:prstGeom prst="rect">
                <a:avLst/>
              </a:prstGeom>
            </p:spPr>
          </p:pic>
          <p:pic>
            <p:nvPicPr>
              <p:cNvPr id="27" name="Picture 26">
                <a:extLst>
                  <a:ext uri="{FF2B5EF4-FFF2-40B4-BE49-F238E27FC236}">
                    <a16:creationId xmlns:a16="http://schemas.microsoft.com/office/drawing/2014/main" id="{B2480737-303A-4D37-B11D-06282C2436B2}"/>
                  </a:ext>
                </a:extLst>
              </p:cNvPr>
              <p:cNvPicPr>
                <a:picLocks noChangeAspect="1"/>
              </p:cNvPicPr>
              <p:nvPr/>
            </p:nvPicPr>
            <p:blipFill>
              <a:blip r:embed="rId4"/>
              <a:stretch>
                <a:fillRect/>
              </a:stretch>
            </p:blipFill>
            <p:spPr>
              <a:xfrm flipH="1">
                <a:off x="9384802" y="2932506"/>
                <a:ext cx="403096" cy="830997"/>
              </a:xfrm>
              <a:prstGeom prst="rect">
                <a:avLst/>
              </a:prstGeom>
            </p:spPr>
          </p:pic>
          <p:pic>
            <p:nvPicPr>
              <p:cNvPr id="28" name="Picture 27">
                <a:extLst>
                  <a:ext uri="{FF2B5EF4-FFF2-40B4-BE49-F238E27FC236}">
                    <a16:creationId xmlns:a16="http://schemas.microsoft.com/office/drawing/2014/main" id="{4B25487C-31A7-4238-9235-9377D2A66FA5}"/>
                  </a:ext>
                </a:extLst>
              </p:cNvPr>
              <p:cNvPicPr>
                <a:picLocks noChangeAspect="1"/>
              </p:cNvPicPr>
              <p:nvPr/>
            </p:nvPicPr>
            <p:blipFill>
              <a:blip r:embed="rId5"/>
              <a:stretch>
                <a:fillRect/>
              </a:stretch>
            </p:blipFill>
            <p:spPr>
              <a:xfrm>
                <a:off x="8960257" y="2932505"/>
                <a:ext cx="403096" cy="830997"/>
              </a:xfrm>
              <a:prstGeom prst="rect">
                <a:avLst/>
              </a:prstGeom>
            </p:spPr>
          </p:pic>
          <p:pic>
            <p:nvPicPr>
              <p:cNvPr id="29" name="Picture 28">
                <a:extLst>
                  <a:ext uri="{FF2B5EF4-FFF2-40B4-BE49-F238E27FC236}">
                    <a16:creationId xmlns:a16="http://schemas.microsoft.com/office/drawing/2014/main" id="{82E9835D-35F0-4B86-9B0D-DE7A03A3C92A}"/>
                  </a:ext>
                </a:extLst>
              </p:cNvPr>
              <p:cNvPicPr>
                <a:picLocks noChangeAspect="1"/>
              </p:cNvPicPr>
              <p:nvPr/>
            </p:nvPicPr>
            <p:blipFill>
              <a:blip r:embed="rId4"/>
              <a:stretch>
                <a:fillRect/>
              </a:stretch>
            </p:blipFill>
            <p:spPr>
              <a:xfrm flipH="1">
                <a:off x="10255335" y="2932506"/>
                <a:ext cx="403096" cy="830997"/>
              </a:xfrm>
              <a:prstGeom prst="rect">
                <a:avLst/>
              </a:prstGeom>
            </p:spPr>
          </p:pic>
          <p:pic>
            <p:nvPicPr>
              <p:cNvPr id="30" name="Picture 29">
                <a:extLst>
                  <a:ext uri="{FF2B5EF4-FFF2-40B4-BE49-F238E27FC236}">
                    <a16:creationId xmlns:a16="http://schemas.microsoft.com/office/drawing/2014/main" id="{55CFA3AE-3FC5-48AB-B6CE-2E13EA582347}"/>
                  </a:ext>
                </a:extLst>
              </p:cNvPr>
              <p:cNvPicPr>
                <a:picLocks noChangeAspect="1"/>
              </p:cNvPicPr>
              <p:nvPr/>
            </p:nvPicPr>
            <p:blipFill>
              <a:blip r:embed="rId5"/>
              <a:stretch>
                <a:fillRect/>
              </a:stretch>
            </p:blipFill>
            <p:spPr>
              <a:xfrm>
                <a:off x="9830790" y="2932505"/>
                <a:ext cx="403096" cy="830997"/>
              </a:xfrm>
              <a:prstGeom prst="rect">
                <a:avLst/>
              </a:prstGeom>
            </p:spPr>
          </p:pic>
        </p:grpSp>
        <p:sp>
          <p:nvSpPr>
            <p:cNvPr id="32" name="TextBox 31">
              <a:extLst>
                <a:ext uri="{FF2B5EF4-FFF2-40B4-BE49-F238E27FC236}">
                  <a16:creationId xmlns:a16="http://schemas.microsoft.com/office/drawing/2014/main" id="{4DF8DFCE-4360-4D4F-BF2B-2F23E18B8770}"/>
                </a:ext>
              </a:extLst>
            </p:cNvPr>
            <p:cNvSpPr txBox="1"/>
            <p:nvPr/>
          </p:nvSpPr>
          <p:spPr>
            <a:xfrm>
              <a:off x="6456801" y="3455438"/>
              <a:ext cx="5201755" cy="461664"/>
            </a:xfrm>
            <a:prstGeom prst="rect">
              <a:avLst/>
            </a:prstGeom>
            <a:noFill/>
          </p:spPr>
          <p:txBody>
            <a:bodyPr wrap="square" rtlCol="0">
              <a:spAutoFit/>
            </a:bodyPr>
            <a:lstStyle/>
            <a:p>
              <a:pPr algn="ctr"/>
              <a:r>
                <a:rPr lang="en-US" sz="2400" b="1" dirty="0">
                  <a:solidFill>
                    <a:srgbClr val="383536"/>
                  </a:solidFill>
                </a:rPr>
                <a:t>Sample</a:t>
              </a:r>
            </a:p>
          </p:txBody>
        </p:sp>
        <p:grpSp>
          <p:nvGrpSpPr>
            <p:cNvPr id="33" name="Group 32">
              <a:extLst>
                <a:ext uri="{FF2B5EF4-FFF2-40B4-BE49-F238E27FC236}">
                  <a16:creationId xmlns:a16="http://schemas.microsoft.com/office/drawing/2014/main" id="{D656F405-2A4A-49E2-8496-68660C0D3AFA}"/>
                </a:ext>
              </a:extLst>
            </p:cNvPr>
            <p:cNvGrpSpPr/>
            <p:nvPr/>
          </p:nvGrpSpPr>
          <p:grpSpPr>
            <a:xfrm>
              <a:off x="6892073" y="3995004"/>
              <a:ext cx="4352665" cy="831001"/>
              <a:chOff x="5881221" y="2517011"/>
              <a:chExt cx="4352665" cy="831001"/>
            </a:xfrm>
          </p:grpSpPr>
          <p:pic>
            <p:nvPicPr>
              <p:cNvPr id="34" name="Picture 33">
                <a:extLst>
                  <a:ext uri="{FF2B5EF4-FFF2-40B4-BE49-F238E27FC236}">
                    <a16:creationId xmlns:a16="http://schemas.microsoft.com/office/drawing/2014/main" id="{0153FC71-6CCA-4B69-B056-2CFF9A403D8F}"/>
                  </a:ext>
                </a:extLst>
              </p:cNvPr>
              <p:cNvPicPr>
                <a:picLocks noChangeAspect="1"/>
              </p:cNvPicPr>
              <p:nvPr/>
            </p:nvPicPr>
            <p:blipFill>
              <a:blip r:embed="rId4"/>
              <a:stretch>
                <a:fillRect/>
              </a:stretch>
            </p:blipFill>
            <p:spPr>
              <a:xfrm flipH="1">
                <a:off x="5881221" y="2517015"/>
                <a:ext cx="403096" cy="830997"/>
              </a:xfrm>
              <a:prstGeom prst="rect">
                <a:avLst/>
              </a:prstGeom>
            </p:spPr>
          </p:pic>
          <p:pic>
            <p:nvPicPr>
              <p:cNvPr id="38" name="Picture 37">
                <a:extLst>
                  <a:ext uri="{FF2B5EF4-FFF2-40B4-BE49-F238E27FC236}">
                    <a16:creationId xmlns:a16="http://schemas.microsoft.com/office/drawing/2014/main" id="{53D3A737-5122-4B66-BA46-BC842B1353D8}"/>
                  </a:ext>
                </a:extLst>
              </p:cNvPr>
              <p:cNvPicPr>
                <a:picLocks noChangeAspect="1"/>
              </p:cNvPicPr>
              <p:nvPr/>
            </p:nvPicPr>
            <p:blipFill>
              <a:blip r:embed="rId5"/>
              <a:stretch>
                <a:fillRect/>
              </a:stretch>
            </p:blipFill>
            <p:spPr>
              <a:xfrm>
                <a:off x="6773203" y="2517013"/>
                <a:ext cx="403096" cy="830997"/>
              </a:xfrm>
              <a:prstGeom prst="rect">
                <a:avLst/>
              </a:prstGeom>
            </p:spPr>
          </p:pic>
          <p:pic>
            <p:nvPicPr>
              <p:cNvPr id="40" name="Picture 39">
                <a:extLst>
                  <a:ext uri="{FF2B5EF4-FFF2-40B4-BE49-F238E27FC236}">
                    <a16:creationId xmlns:a16="http://schemas.microsoft.com/office/drawing/2014/main" id="{D6CD7B69-B81D-412C-BE02-6705D4DC2793}"/>
                  </a:ext>
                </a:extLst>
              </p:cNvPr>
              <p:cNvPicPr>
                <a:picLocks noChangeAspect="1"/>
              </p:cNvPicPr>
              <p:nvPr/>
            </p:nvPicPr>
            <p:blipFill>
              <a:blip r:embed="rId4"/>
              <a:stretch>
                <a:fillRect/>
              </a:stretch>
            </p:blipFill>
            <p:spPr>
              <a:xfrm flipH="1">
                <a:off x="7633009" y="2517014"/>
                <a:ext cx="403096" cy="830997"/>
              </a:xfrm>
              <a:prstGeom prst="rect">
                <a:avLst/>
              </a:prstGeom>
            </p:spPr>
          </p:pic>
          <p:pic>
            <p:nvPicPr>
              <p:cNvPr id="41" name="Picture 40">
                <a:extLst>
                  <a:ext uri="{FF2B5EF4-FFF2-40B4-BE49-F238E27FC236}">
                    <a16:creationId xmlns:a16="http://schemas.microsoft.com/office/drawing/2014/main" id="{1AD142E2-498D-4CF7-9358-4306D107EBBE}"/>
                  </a:ext>
                </a:extLst>
              </p:cNvPr>
              <p:cNvPicPr>
                <a:picLocks noChangeAspect="1"/>
              </p:cNvPicPr>
              <p:nvPr/>
            </p:nvPicPr>
            <p:blipFill>
              <a:blip r:embed="rId4"/>
              <a:stretch>
                <a:fillRect/>
              </a:stretch>
            </p:blipFill>
            <p:spPr>
              <a:xfrm flipH="1">
                <a:off x="8514269" y="2517012"/>
                <a:ext cx="403096" cy="830997"/>
              </a:xfrm>
              <a:prstGeom prst="rect">
                <a:avLst/>
              </a:prstGeom>
            </p:spPr>
          </p:pic>
          <p:pic>
            <p:nvPicPr>
              <p:cNvPr id="45" name="Picture 44">
                <a:extLst>
                  <a:ext uri="{FF2B5EF4-FFF2-40B4-BE49-F238E27FC236}">
                    <a16:creationId xmlns:a16="http://schemas.microsoft.com/office/drawing/2014/main" id="{4D69FA56-9618-4F21-A4E8-374276D5AE7F}"/>
                  </a:ext>
                </a:extLst>
              </p:cNvPr>
              <p:cNvPicPr>
                <a:picLocks noChangeAspect="1"/>
              </p:cNvPicPr>
              <p:nvPr/>
            </p:nvPicPr>
            <p:blipFill>
              <a:blip r:embed="rId5"/>
              <a:stretch>
                <a:fillRect/>
              </a:stretch>
            </p:blipFill>
            <p:spPr>
              <a:xfrm>
                <a:off x="9830790" y="2517011"/>
                <a:ext cx="403096" cy="830997"/>
              </a:xfrm>
              <a:prstGeom prst="rect">
                <a:avLst/>
              </a:prstGeom>
            </p:spPr>
          </p:pic>
        </p:grpSp>
        <p:sp>
          <p:nvSpPr>
            <p:cNvPr id="47" name="TextBox 46">
              <a:extLst>
                <a:ext uri="{FF2B5EF4-FFF2-40B4-BE49-F238E27FC236}">
                  <a16:creationId xmlns:a16="http://schemas.microsoft.com/office/drawing/2014/main" id="{1D472953-A9CF-4349-B764-2516027C47AC}"/>
                </a:ext>
              </a:extLst>
            </p:cNvPr>
            <p:cNvSpPr txBox="1"/>
            <p:nvPr/>
          </p:nvSpPr>
          <p:spPr>
            <a:xfrm>
              <a:off x="6456801" y="1529318"/>
              <a:ext cx="5201755" cy="461665"/>
            </a:xfrm>
            <a:prstGeom prst="rect">
              <a:avLst/>
            </a:prstGeom>
            <a:noFill/>
          </p:spPr>
          <p:txBody>
            <a:bodyPr wrap="square" rtlCol="0">
              <a:spAutoFit/>
            </a:bodyPr>
            <a:lstStyle/>
            <a:p>
              <a:pPr algn="ctr"/>
              <a:r>
                <a:rPr lang="en-US" sz="2400" b="1" dirty="0">
                  <a:solidFill>
                    <a:srgbClr val="383536"/>
                  </a:solidFill>
                </a:rPr>
                <a:t>Population</a:t>
              </a:r>
            </a:p>
          </p:txBody>
        </p:sp>
      </p:grpSp>
      <p:sp>
        <p:nvSpPr>
          <p:cNvPr id="49" name="TextBox 48">
            <a:extLst>
              <a:ext uri="{FF2B5EF4-FFF2-40B4-BE49-F238E27FC236}">
                <a16:creationId xmlns:a16="http://schemas.microsoft.com/office/drawing/2014/main" id="{A4BBBC28-DAB2-4EC2-810E-E327B630D1C7}"/>
              </a:ext>
            </a:extLst>
          </p:cNvPr>
          <p:cNvSpPr txBox="1"/>
          <p:nvPr/>
        </p:nvSpPr>
        <p:spPr>
          <a:xfrm>
            <a:off x="214159" y="1750698"/>
            <a:ext cx="11253941" cy="1569660"/>
          </a:xfrm>
          <a:prstGeom prst="rect">
            <a:avLst/>
          </a:prstGeom>
          <a:noFill/>
        </p:spPr>
        <p:txBody>
          <a:bodyPr wrap="square" rtlCol="0">
            <a:spAutoFit/>
          </a:bodyPr>
          <a:lstStyle/>
          <a:p>
            <a:r>
              <a:rPr lang="en-US" sz="2400" dirty="0"/>
              <a:t>A method of estimating the value of an unknown quantity using principles of inferential statistics.</a:t>
            </a:r>
          </a:p>
          <a:p>
            <a:endParaRPr lang="en-US" sz="2400" dirty="0"/>
          </a:p>
          <a:p>
            <a:r>
              <a:rPr lang="en-US" sz="2400" dirty="0"/>
              <a:t>Observe data from samples and make generalizations about its’ population.</a:t>
            </a:r>
          </a:p>
        </p:txBody>
      </p:sp>
      <p:sp>
        <p:nvSpPr>
          <p:cNvPr id="51" name="TextBox 50">
            <a:extLst>
              <a:ext uri="{FF2B5EF4-FFF2-40B4-BE49-F238E27FC236}">
                <a16:creationId xmlns:a16="http://schemas.microsoft.com/office/drawing/2014/main" id="{EDE3281D-EB6C-4921-ABA2-0F3A58B1AAA5}"/>
              </a:ext>
            </a:extLst>
          </p:cNvPr>
          <p:cNvSpPr txBox="1"/>
          <p:nvPr/>
        </p:nvSpPr>
        <p:spPr>
          <a:xfrm>
            <a:off x="214159" y="3936513"/>
            <a:ext cx="6908579" cy="2677656"/>
          </a:xfrm>
          <a:prstGeom prst="rect">
            <a:avLst/>
          </a:prstGeom>
          <a:noFill/>
        </p:spPr>
        <p:txBody>
          <a:bodyPr wrap="square" rtlCol="0">
            <a:spAutoFit/>
          </a:bodyPr>
          <a:lstStyle/>
          <a:p>
            <a:r>
              <a:rPr lang="en-US" sz="2400" dirty="0"/>
              <a:t>Population: a set of examples (all possible examples).</a:t>
            </a:r>
          </a:p>
          <a:p>
            <a:endParaRPr lang="en-US" sz="2400" dirty="0"/>
          </a:p>
          <a:p>
            <a:r>
              <a:rPr lang="en-US" sz="2400" dirty="0"/>
              <a:t>Sample : a proper subset of the population.</a:t>
            </a:r>
          </a:p>
          <a:p>
            <a:endParaRPr lang="en-US" sz="2400" dirty="0"/>
          </a:p>
          <a:p>
            <a:pPr algn="ctr"/>
            <a:r>
              <a:rPr lang="en-US" sz="2400" dirty="0"/>
              <a:t>A </a:t>
            </a:r>
            <a:r>
              <a:rPr lang="en-US" sz="2400" b="1" dirty="0"/>
              <a:t>random sample</a:t>
            </a:r>
            <a:r>
              <a:rPr lang="en-US" sz="2400" dirty="0"/>
              <a:t> tends to exhibit the same properties of its’ population</a:t>
            </a:r>
          </a:p>
          <a:p>
            <a:endParaRPr lang="en-US" sz="2400" dirty="0"/>
          </a:p>
        </p:txBody>
      </p:sp>
      <p:sp>
        <p:nvSpPr>
          <p:cNvPr id="31" name="TextBox 30">
            <a:extLst>
              <a:ext uri="{FF2B5EF4-FFF2-40B4-BE49-F238E27FC236}">
                <a16:creationId xmlns:a16="http://schemas.microsoft.com/office/drawing/2014/main" id="{ADC09097-D18E-42A2-BDCF-8871ED2B96B7}"/>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solidFill>
                  <a:srgbClr val="383536"/>
                </a:solidFill>
              </a:rPr>
              <a:t>Monte Carlo Simulation</a:t>
            </a:r>
          </a:p>
        </p:txBody>
      </p:sp>
    </p:spTree>
    <p:extLst>
      <p:ext uri="{BB962C8B-B14F-4D97-AF65-F5344CB8AC3E}">
        <p14:creationId xmlns:p14="http://schemas.microsoft.com/office/powerpoint/2010/main" val="382604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5F7583-EADB-4D9B-9040-FDA9126802C2}"/>
              </a:ext>
            </a:extLst>
          </p:cNvPr>
          <p:cNvPicPr>
            <a:picLocks noChangeAspect="1"/>
          </p:cNvPicPr>
          <p:nvPr/>
        </p:nvPicPr>
        <p:blipFill>
          <a:blip r:embed="rId3"/>
          <a:stretch>
            <a:fillRect/>
          </a:stretch>
        </p:blipFill>
        <p:spPr>
          <a:xfrm>
            <a:off x="0" y="0"/>
            <a:ext cx="12192000" cy="6857999"/>
          </a:xfrm>
          <a:prstGeom prst="rect">
            <a:avLst/>
          </a:prstGeom>
        </p:spPr>
      </p:pic>
      <p:pic>
        <p:nvPicPr>
          <p:cNvPr id="3074" name="Picture 2" descr="תמונה קשורה">
            <a:extLst>
              <a:ext uri="{FF2B5EF4-FFF2-40B4-BE49-F238E27FC236}">
                <a16:creationId xmlns:a16="http://schemas.microsoft.com/office/drawing/2014/main" id="{5AB1B592-7118-441C-8E6B-1AC6777CE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 b="7361"/>
          <a:stretch/>
        </p:blipFill>
        <p:spPr bwMode="auto">
          <a:xfrm>
            <a:off x="9072282" y="2763502"/>
            <a:ext cx="2676525" cy="2676525"/>
          </a:xfrm>
          <a:prstGeom prst="ellipse">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418C7A-C67B-4AA1-9DE0-34DBE58B1E12}"/>
              </a:ext>
            </a:extLst>
          </p:cNvPr>
          <p:cNvSpPr txBox="1"/>
          <p:nvPr/>
        </p:nvSpPr>
        <p:spPr>
          <a:xfrm>
            <a:off x="257175" y="1705882"/>
            <a:ext cx="741045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What is the distribution of the roulette values?</a:t>
            </a:r>
          </a:p>
          <a:p>
            <a:pPr marL="285750" indent="-285750">
              <a:buFont typeface="Arial" panose="020B0604020202020204" pitchFamily="34" charset="0"/>
              <a:buChar char="•"/>
            </a:pPr>
            <a:endParaRPr lang="en-US" sz="2400" dirty="0"/>
          </a:p>
          <a:p>
            <a:endParaRPr lang="en-US" sz="2400" dirty="0"/>
          </a:p>
        </p:txBody>
      </p:sp>
      <p:sp>
        <p:nvSpPr>
          <p:cNvPr id="13" name="TextBox 12">
            <a:extLst>
              <a:ext uri="{FF2B5EF4-FFF2-40B4-BE49-F238E27FC236}">
                <a16:creationId xmlns:a16="http://schemas.microsoft.com/office/drawing/2014/main" id="{AA78AC2D-7FE7-4479-AE24-E85EF1A47DE4}"/>
              </a:ext>
            </a:extLst>
          </p:cNvPr>
          <p:cNvSpPr txBox="1"/>
          <p:nvPr/>
        </p:nvSpPr>
        <p:spPr>
          <a:xfrm>
            <a:off x="257174" y="3863031"/>
            <a:ext cx="863917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many games, what is the expected avg. gain of the casino?</a:t>
            </a:r>
          </a:p>
        </p:txBody>
      </p:sp>
      <p:pic>
        <p:nvPicPr>
          <p:cNvPr id="10" name="Picture 9">
            <a:extLst>
              <a:ext uri="{FF2B5EF4-FFF2-40B4-BE49-F238E27FC236}">
                <a16:creationId xmlns:a16="http://schemas.microsoft.com/office/drawing/2014/main" id="{0C5AD547-E229-459E-8E3A-6FA579D910C1}"/>
              </a:ext>
            </a:extLst>
          </p:cNvPr>
          <p:cNvPicPr>
            <a:picLocks noChangeAspect="1"/>
          </p:cNvPicPr>
          <p:nvPr/>
        </p:nvPicPr>
        <p:blipFill>
          <a:blip r:embed="rId5"/>
          <a:stretch>
            <a:fillRect/>
          </a:stretch>
        </p:blipFill>
        <p:spPr>
          <a:xfrm>
            <a:off x="443193" y="2152391"/>
            <a:ext cx="8262657" cy="1670783"/>
          </a:xfrm>
          <a:prstGeom prst="rect">
            <a:avLst/>
          </a:prstGeom>
        </p:spPr>
      </p:pic>
      <p:pic>
        <p:nvPicPr>
          <p:cNvPr id="12" name="Picture 11">
            <a:extLst>
              <a:ext uri="{FF2B5EF4-FFF2-40B4-BE49-F238E27FC236}">
                <a16:creationId xmlns:a16="http://schemas.microsoft.com/office/drawing/2014/main" id="{107C27BA-0C3A-4A98-B028-EA493CE6609A}"/>
              </a:ext>
            </a:extLst>
          </p:cNvPr>
          <p:cNvPicPr>
            <a:picLocks noChangeAspect="1"/>
          </p:cNvPicPr>
          <p:nvPr/>
        </p:nvPicPr>
        <p:blipFill>
          <a:blip r:embed="rId6"/>
          <a:stretch>
            <a:fillRect/>
          </a:stretch>
        </p:blipFill>
        <p:spPr>
          <a:xfrm>
            <a:off x="443192" y="4761391"/>
            <a:ext cx="8262657" cy="1936158"/>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D6C543F-AC02-4EDF-BC1C-6A5797BB6973}"/>
                  </a:ext>
                </a:extLst>
              </p:cNvPr>
              <p:cNvSpPr/>
              <p:nvPr/>
            </p:nvSpPr>
            <p:spPr>
              <a:xfrm>
                <a:off x="3734785" y="4259869"/>
                <a:ext cx="11496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he-IL" sz="2400" i="1">
                          <a:latin typeface="Cambria Math" panose="02040503050406030204" pitchFamily="18" charset="0"/>
                          <a:ea typeface="Cambria Math" panose="02040503050406030204" pitchFamily="18" charset="0"/>
                        </a:rPr>
                        <m:t>2</m:t>
                      </m:r>
                      <m:r>
                        <a:rPr lang="he-IL" sz="2400" i="1">
                          <a:latin typeface="Cambria Math" panose="02040503050406030204" pitchFamily="18" charset="0"/>
                          <a:ea typeface="Cambria Math" panose="02040503050406030204" pitchFamily="18" charset="0"/>
                        </a:rPr>
                        <m:t>.</m:t>
                      </m:r>
                      <m:r>
                        <a:rPr lang="he-IL" sz="2400" i="1">
                          <a:latin typeface="Cambria Math" panose="02040503050406030204" pitchFamily="18" charset="0"/>
                          <a:ea typeface="Cambria Math" panose="02040503050406030204" pitchFamily="18" charset="0"/>
                        </a:rPr>
                        <m:t>7</m:t>
                      </m:r>
                      <m:r>
                        <a:rPr lang="he-IL"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Rectangle 1">
                <a:extLst>
                  <a:ext uri="{FF2B5EF4-FFF2-40B4-BE49-F238E27FC236}">
                    <a16:creationId xmlns:a16="http://schemas.microsoft.com/office/drawing/2014/main" id="{5D6C543F-AC02-4EDF-BC1C-6A5797BB6973}"/>
                  </a:ext>
                </a:extLst>
              </p:cNvPr>
              <p:cNvSpPr>
                <a:spLocks noRot="1" noChangeAspect="1" noMove="1" noResize="1" noEditPoints="1" noAdjustHandles="1" noChangeArrowheads="1" noChangeShapeType="1" noTextEdit="1"/>
              </p:cNvSpPr>
              <p:nvPr/>
            </p:nvSpPr>
            <p:spPr>
              <a:xfrm>
                <a:off x="3734785" y="4259869"/>
                <a:ext cx="1149674" cy="461665"/>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A7E4E5F-950F-4B49-A43E-3DB9AFE65171}"/>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solidFill>
                  <a:srgbClr val="383536"/>
                </a:solidFill>
              </a:rPr>
              <a:t>Monte Carlo Simulation</a:t>
            </a:r>
          </a:p>
        </p:txBody>
      </p:sp>
    </p:spTree>
    <p:extLst>
      <p:ext uri="{BB962C8B-B14F-4D97-AF65-F5344CB8AC3E}">
        <p14:creationId xmlns:p14="http://schemas.microsoft.com/office/powerpoint/2010/main" val="23891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C1748D4-BF3B-4F82-AB03-82D519F8F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BBBC28-DAB2-4EC2-810E-E327B630D1C7}"/>
                  </a:ext>
                </a:extLst>
              </p:cNvPr>
              <p:cNvSpPr txBox="1"/>
              <p:nvPr/>
            </p:nvSpPr>
            <p:spPr>
              <a:xfrm>
                <a:off x="214159" y="1750698"/>
                <a:ext cx="11253941" cy="3541290"/>
              </a:xfrm>
              <a:prstGeom prst="rect">
                <a:avLst/>
              </a:prstGeom>
              <a:noFill/>
            </p:spPr>
            <p:txBody>
              <a:bodyPr wrap="square" rtlCol="0">
                <a:spAutoFit/>
              </a:bodyPr>
              <a:lstStyle/>
              <a:p>
                <a:r>
                  <a:rPr lang="en-US" sz="2400" u="sng" dirty="0"/>
                  <a:t>The Law of Large Numbers (LLN)</a:t>
                </a:r>
              </a:p>
              <a:p>
                <a:r>
                  <a:rPr lang="en-US" sz="2400" dirty="0"/>
                  <a:t>The average of the results obtained from a large number of trials should be close to the expected value, and will tend to become closer to the expected value as more trials are performed.</a:t>
                </a:r>
              </a:p>
              <a:p>
                <a:endParaRPr lang="en-US" sz="2400" dirty="0"/>
              </a:p>
              <a:p>
                <a:pPr>
                  <a:lnSpc>
                    <a:spcPct val="150000"/>
                  </a:lnSpc>
                </a:pPr>
                <a14:m>
                  <m:oMath xmlns:m="http://schemas.openxmlformats.org/officeDocument/2006/math">
                    <m:r>
                      <a:rPr lang="en-US" sz="2400" i="1">
                        <a:latin typeface="Cambria Math" panose="02040503050406030204" pitchFamily="18" charset="0"/>
                      </a:rPr>
                      <m:t>𝑋</m:t>
                    </m:r>
                  </m:oMath>
                </a14:m>
                <a:r>
                  <a:rPr lang="en-US" sz="2400" i="1" dirty="0">
                    <a:latin typeface="Cambria Math" panose="02040503050406030204" pitchFamily="18" charset="0"/>
                  </a:rPr>
                  <a:t> – </a:t>
                </a:r>
                <a:r>
                  <a:rPr lang="en-US" sz="2400" dirty="0"/>
                  <a:t>the population (mean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i="1" dirty="0">
                    <a:latin typeface="Cambria Math" panose="02040503050406030204" pitchFamily="18" charset="0"/>
                  </a:rPr>
                  <a:t> ,</a:t>
                </a:r>
                <a:r>
                  <a:rPr lang="en-US" sz="2400" dirty="0"/>
                  <a:t> variance</a:t>
                </a:r>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2</m:t>
                        </m:r>
                      </m:sup>
                    </m:sSup>
                  </m:oMath>
                </a14:m>
                <a:r>
                  <a:rPr lang="en-US" sz="2400" dirty="0"/>
                  <a:t>)</a:t>
                </a:r>
                <a:endParaRPr lang="en-US" sz="2400" i="1" dirty="0">
                  <a:latin typeface="Cambria Math" panose="02040503050406030204" pitchFamily="18" charset="0"/>
                </a:endParaRPr>
              </a:p>
              <a:p>
                <a:pPr>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oMath>
                </a14:m>
                <a:r>
                  <a:rPr lang="en-US" sz="2400" dirty="0"/>
                  <a:t> - a random sample (subset) of size </a:t>
                </a:r>
                <a14:m>
                  <m:oMath xmlns:m="http://schemas.openxmlformats.org/officeDocument/2006/math">
                    <m:r>
                      <m:rPr>
                        <m:brk m:alnAt="7"/>
                      </m:rPr>
                      <a:rPr lang="en-US" sz="2400" i="1">
                        <a:latin typeface="Cambria Math" panose="02040503050406030204" pitchFamily="18" charset="0"/>
                        <a:ea typeface="Cambria Math" panose="02040503050406030204" pitchFamily="18" charset="0"/>
                      </a:rPr>
                      <m:t>𝑛</m:t>
                    </m:r>
                  </m:oMath>
                </a14:m>
                <a:endParaRPr lang="en-US" sz="2400" i="1" dirty="0">
                  <a:latin typeface="Cambria Math" panose="02040503050406030204" pitchFamily="18" charset="0"/>
                </a:endParaRPr>
              </a:p>
              <a:p>
                <a:pPr>
                  <a:lnSpc>
                    <a:spcPct val="150000"/>
                  </a:lnSpc>
                </a:pP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acc>
                  </m:oMath>
                </a14:m>
                <a:r>
                  <a:rPr lang="en-US" sz="2400" dirty="0"/>
                  <a:t>- the mean of the sample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oMath>
                </a14:m>
                <a:r>
                  <a:rPr lang="en-US" sz="2400" dirty="0"/>
                  <a:t> </a:t>
                </a:r>
                <a:endParaRPr lang="en-US" sz="2400" i="1" dirty="0">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A4BBBC28-DAB2-4EC2-810E-E327B630D1C7}"/>
                  </a:ext>
                </a:extLst>
              </p:cNvPr>
              <p:cNvSpPr txBox="1">
                <a:spLocks noRot="1" noChangeAspect="1" noMove="1" noResize="1" noEditPoints="1" noAdjustHandles="1" noChangeArrowheads="1" noChangeShapeType="1" noTextEdit="1"/>
              </p:cNvSpPr>
              <p:nvPr/>
            </p:nvSpPr>
            <p:spPr>
              <a:xfrm>
                <a:off x="214159" y="1750698"/>
                <a:ext cx="11253941" cy="3541290"/>
              </a:xfrm>
              <a:prstGeom prst="rect">
                <a:avLst/>
              </a:prstGeom>
              <a:blipFill>
                <a:blip r:embed="rId4"/>
                <a:stretch>
                  <a:fillRect l="-813" t="-1377" b="-3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26C9596-B4FB-40C7-8CA6-ED565AF14DB8}"/>
                  </a:ext>
                </a:extLst>
              </p:cNvPr>
              <p:cNvSpPr/>
              <p:nvPr/>
            </p:nvSpPr>
            <p:spPr>
              <a:xfrm>
                <a:off x="4686300" y="3521343"/>
                <a:ext cx="6096000" cy="184550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acc>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sz="2400" dirty="0"/>
              </a:p>
              <a:p>
                <a:endParaRPr lang="pt-BR"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pt-BR" sz="2400" i="1">
                              <a:latin typeface="Cambria Math" panose="02040503050406030204" pitchFamily="18" charset="0"/>
                            </a:rPr>
                          </m:ctrlPr>
                        </m:funcPr>
                        <m:fName>
                          <m:limLow>
                            <m:limLowPr>
                              <m:ctrlPr>
                                <a:rPr lang="pt-BR" sz="2400" i="1">
                                  <a:latin typeface="Cambria Math" panose="02040503050406030204" pitchFamily="18" charset="0"/>
                                </a:rPr>
                              </m:ctrlPr>
                            </m:limLowPr>
                            <m:e>
                              <m:r>
                                <m:rPr>
                                  <m:sty m:val="p"/>
                                </m:rPr>
                                <a:rPr lang="pt-BR" sz="2400">
                                  <a:latin typeface="Cambria Math" panose="02040503050406030204" pitchFamily="18" charset="0"/>
                                </a:rPr>
                                <m:t>lim</m:t>
                              </m:r>
                            </m:e>
                            <m:lim>
                              <m:r>
                                <a:rPr lang="pt-BR" sz="2400" i="1">
                                  <a:latin typeface="Cambria Math" panose="02040503050406030204" pitchFamily="18" charset="0"/>
                                </a:rPr>
                                <m:t>𝑛</m:t>
                              </m:r>
                              <m:r>
                                <a:rPr lang="pt-BR" sz="2400" i="1">
                                  <a:latin typeface="Cambria Math" panose="02040503050406030204" pitchFamily="18" charset="0"/>
                                </a:rPr>
                                <m:t>→</m:t>
                              </m:r>
                              <m:r>
                                <a:rPr lang="pt-BR" sz="2400" i="1">
                                  <a:latin typeface="Cambria Math" panose="02040503050406030204" pitchFamily="18" charset="0"/>
                                </a:rPr>
                                <m:t>∞</m:t>
                              </m:r>
                            </m:lim>
                          </m:limLow>
                        </m:fName>
                        <m:e>
                          <m:d>
                            <m:dPr>
                              <m:ctrlPr>
                                <a:rPr lang="pt-BR"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acc>
                            </m:e>
                          </m:d>
                        </m:e>
                      </m:func>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2" name="Rectangle 1">
                <a:extLst>
                  <a:ext uri="{FF2B5EF4-FFF2-40B4-BE49-F238E27FC236}">
                    <a16:creationId xmlns:a16="http://schemas.microsoft.com/office/drawing/2014/main" id="{326C9596-B4FB-40C7-8CA6-ED565AF14DB8}"/>
                  </a:ext>
                </a:extLst>
              </p:cNvPr>
              <p:cNvSpPr>
                <a:spLocks noRot="1" noChangeAspect="1" noMove="1" noResize="1" noEditPoints="1" noAdjustHandles="1" noChangeArrowheads="1" noChangeShapeType="1" noTextEdit="1"/>
              </p:cNvSpPr>
              <p:nvPr/>
            </p:nvSpPr>
            <p:spPr>
              <a:xfrm>
                <a:off x="4686300" y="3521343"/>
                <a:ext cx="6096000" cy="1845505"/>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FD5C881-B611-414D-8234-51B4D0E34D25}"/>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solidFill>
                  <a:srgbClr val="383536"/>
                </a:solidFill>
              </a:rPr>
              <a:t>Monte Carlo Simulation</a:t>
            </a:r>
          </a:p>
        </p:txBody>
      </p:sp>
    </p:spTree>
    <p:extLst>
      <p:ext uri="{BB962C8B-B14F-4D97-AF65-F5344CB8AC3E}">
        <p14:creationId xmlns:p14="http://schemas.microsoft.com/office/powerpoint/2010/main" val="340198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1ECEB"/>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72DB55-6D68-4F56-89C5-D5E6E5A75A7D}"/>
              </a:ext>
            </a:extLst>
          </p:cNvPr>
          <p:cNvSpPr/>
          <p:nvPr/>
        </p:nvSpPr>
        <p:spPr>
          <a:xfrm>
            <a:off x="6879263" y="1415842"/>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A92656-9952-4BC2-92C4-92F0D87EDDEE}"/>
              </a:ext>
            </a:extLst>
          </p:cNvPr>
          <p:cNvSpPr/>
          <p:nvPr/>
        </p:nvSpPr>
        <p:spPr>
          <a:xfrm>
            <a:off x="589641" y="4697265"/>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ADD79B-5469-4E7C-A069-E45C3CD2D4BB}"/>
              </a:ext>
            </a:extLst>
          </p:cNvPr>
          <p:cNvSpPr/>
          <p:nvPr/>
        </p:nvSpPr>
        <p:spPr>
          <a:xfrm>
            <a:off x="589641" y="1415842"/>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p>
        </p:txBody>
      </p:sp>
      <p:sp>
        <p:nvSpPr>
          <p:cNvPr id="15" name="Rectangle 14">
            <a:extLst>
              <a:ext uri="{FF2B5EF4-FFF2-40B4-BE49-F238E27FC236}">
                <a16:creationId xmlns:a16="http://schemas.microsoft.com/office/drawing/2014/main" id="{E5824C54-FB99-4680-ABFD-1D7EF8BF2530}"/>
              </a:ext>
            </a:extLst>
          </p:cNvPr>
          <p:cNvSpPr/>
          <p:nvPr/>
        </p:nvSpPr>
        <p:spPr>
          <a:xfrm>
            <a:off x="6879262" y="4688138"/>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2C67061-AF36-4924-B726-77D9E27DBAE7}"/>
              </a:ext>
            </a:extLst>
          </p:cNvPr>
          <p:cNvSpPr txBox="1"/>
          <p:nvPr/>
        </p:nvSpPr>
        <p:spPr>
          <a:xfrm>
            <a:off x="270109" y="1501526"/>
            <a:ext cx="2352258" cy="58878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dirty="0">
                <a:solidFill>
                  <a:schemeClr val="bg1"/>
                </a:solidFill>
                <a:ea typeface="+mj-ea"/>
                <a:cs typeface="+mj-cs"/>
              </a:rPr>
              <a:t>Integrals</a:t>
            </a:r>
          </a:p>
        </p:txBody>
      </p:sp>
      <p:sp>
        <p:nvSpPr>
          <p:cNvPr id="21" name="TextBox 20">
            <a:extLst>
              <a:ext uri="{FF2B5EF4-FFF2-40B4-BE49-F238E27FC236}">
                <a16:creationId xmlns:a16="http://schemas.microsoft.com/office/drawing/2014/main" id="{6D9584E2-D9A5-4B80-96DF-BD90BBAB8194}"/>
              </a:ext>
            </a:extLst>
          </p:cNvPr>
          <p:cNvSpPr txBox="1"/>
          <p:nvPr/>
        </p:nvSpPr>
        <p:spPr>
          <a:xfrm>
            <a:off x="9621199" y="1564869"/>
            <a:ext cx="1820474" cy="5887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chemeClr val="bg1"/>
                </a:solidFill>
                <a:ea typeface="+mj-ea"/>
                <a:cs typeface="+mj-cs"/>
              </a:rPr>
              <a:t>Economy</a:t>
            </a:r>
          </a:p>
        </p:txBody>
      </p:sp>
      <p:sp>
        <p:nvSpPr>
          <p:cNvPr id="22" name="TextBox 21">
            <a:extLst>
              <a:ext uri="{FF2B5EF4-FFF2-40B4-BE49-F238E27FC236}">
                <a16:creationId xmlns:a16="http://schemas.microsoft.com/office/drawing/2014/main" id="{5E1DCCFD-EDCC-40B1-852B-24DE939CB1CF}"/>
              </a:ext>
            </a:extLst>
          </p:cNvPr>
          <p:cNvSpPr txBox="1"/>
          <p:nvPr/>
        </p:nvSpPr>
        <p:spPr>
          <a:xfrm>
            <a:off x="589641" y="4838051"/>
            <a:ext cx="2183438" cy="588789"/>
          </a:xfrm>
          <a:prstGeom prst="rect">
            <a:avLst/>
          </a:prstGeom>
        </p:spPr>
        <p:txBody>
          <a:bodyPr vert="horz" lIns="91440" tIns="45720" rIns="91440" bIns="45720" rtlCol="0" anchor="b">
            <a:normAutofit fontScale="92500"/>
          </a:bodyPr>
          <a:lstStyle/>
          <a:p>
            <a:pPr algn="ctr">
              <a:lnSpc>
                <a:spcPct val="90000"/>
              </a:lnSpc>
              <a:spcBef>
                <a:spcPct val="0"/>
              </a:spcBef>
              <a:spcAft>
                <a:spcPts val="600"/>
              </a:spcAft>
            </a:pPr>
            <a:r>
              <a:rPr lang="en-US" sz="3200" dirty="0">
                <a:solidFill>
                  <a:schemeClr val="bg1"/>
                </a:solidFill>
                <a:ea typeface="+mj-ea"/>
                <a:cs typeface="+mj-cs"/>
              </a:rPr>
              <a:t>Probabilities</a:t>
            </a:r>
          </a:p>
        </p:txBody>
      </p:sp>
      <p:sp>
        <p:nvSpPr>
          <p:cNvPr id="23" name="TextBox 22">
            <a:extLst>
              <a:ext uri="{FF2B5EF4-FFF2-40B4-BE49-F238E27FC236}">
                <a16:creationId xmlns:a16="http://schemas.microsoft.com/office/drawing/2014/main" id="{45DC6569-33C9-4182-BF03-713E74B8F679}"/>
              </a:ext>
            </a:extLst>
          </p:cNvPr>
          <p:cNvSpPr txBox="1"/>
          <p:nvPr/>
        </p:nvSpPr>
        <p:spPr>
          <a:xfrm>
            <a:off x="9629333" y="4838052"/>
            <a:ext cx="1820474" cy="5887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chemeClr val="bg1"/>
                </a:solidFill>
                <a:ea typeface="+mj-ea"/>
                <a:cs typeface="+mj-cs"/>
              </a:rPr>
              <a:t>Physics</a:t>
            </a:r>
          </a:p>
        </p:txBody>
      </p:sp>
      <p:pic>
        <p:nvPicPr>
          <p:cNvPr id="4" name="Picture 3">
            <a:extLst>
              <a:ext uri="{FF2B5EF4-FFF2-40B4-BE49-F238E27FC236}">
                <a16:creationId xmlns:a16="http://schemas.microsoft.com/office/drawing/2014/main" id="{C83193D1-2BB0-4794-B707-F895C57E7B1B}"/>
              </a:ext>
            </a:extLst>
          </p:cNvPr>
          <p:cNvPicPr>
            <a:picLocks noChangeAspect="1"/>
          </p:cNvPicPr>
          <p:nvPr/>
        </p:nvPicPr>
        <p:blipFill rotWithShape="1">
          <a:blip r:embed="rId3"/>
          <a:srcRect l="40033" r="3933"/>
          <a:stretch/>
        </p:blipFill>
        <p:spPr>
          <a:xfrm>
            <a:off x="6240201" y="354374"/>
            <a:ext cx="3009901" cy="3021532"/>
          </a:xfrm>
          <a:prstGeom prst="rect">
            <a:avLst/>
          </a:prstGeom>
        </p:spPr>
      </p:pic>
      <p:pic>
        <p:nvPicPr>
          <p:cNvPr id="3" name="Picture 2">
            <a:extLst>
              <a:ext uri="{FF2B5EF4-FFF2-40B4-BE49-F238E27FC236}">
                <a16:creationId xmlns:a16="http://schemas.microsoft.com/office/drawing/2014/main" id="{B51A0BA3-4539-419E-8695-EB9E987E8C6B}"/>
              </a:ext>
            </a:extLst>
          </p:cNvPr>
          <p:cNvPicPr>
            <a:picLocks noChangeAspect="1"/>
          </p:cNvPicPr>
          <p:nvPr/>
        </p:nvPicPr>
        <p:blipFill rotWithShape="1">
          <a:blip r:embed="rId4"/>
          <a:srcRect l="21061" t="7807" r="17484" b="11254"/>
          <a:stretch/>
        </p:blipFill>
        <p:spPr>
          <a:xfrm>
            <a:off x="6232068" y="3683247"/>
            <a:ext cx="3009900" cy="3009900"/>
          </a:xfrm>
          <a:prstGeom prst="rect">
            <a:avLst/>
          </a:prstGeom>
        </p:spPr>
      </p:pic>
      <p:pic>
        <p:nvPicPr>
          <p:cNvPr id="2056" name="Picture 8" descr="תוצאת תמונה עבור ‪Integrals MONTE CARLO‬‏">
            <a:extLst>
              <a:ext uri="{FF2B5EF4-FFF2-40B4-BE49-F238E27FC236}">
                <a16:creationId xmlns:a16="http://schemas.microsoft.com/office/drawing/2014/main" id="{EF34FBE6-BF62-482F-810A-36A87B6D23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758" t="3454" r="9603" b="530"/>
          <a:stretch/>
        </p:blipFill>
        <p:spPr bwMode="auto">
          <a:xfrm>
            <a:off x="2941898" y="354372"/>
            <a:ext cx="3026169" cy="30215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atistics-for-data-science">
            <a:extLst>
              <a:ext uri="{FF2B5EF4-FFF2-40B4-BE49-F238E27FC236}">
                <a16:creationId xmlns:a16="http://schemas.microsoft.com/office/drawing/2014/main" id="{8EFF77AA-1567-44E7-B376-905072B95D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53" t="160" r="23012" b="1890"/>
          <a:stretch/>
        </p:blipFill>
        <p:spPr bwMode="auto">
          <a:xfrm>
            <a:off x="2941898" y="3671615"/>
            <a:ext cx="3009900" cy="302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3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B896C8-9392-4E15-A37A-0922DC900B96}"/>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t>Monte Carlo Simulation</a:t>
            </a:r>
          </a:p>
        </p:txBody>
      </p:sp>
      <p:pic>
        <p:nvPicPr>
          <p:cNvPr id="6" name="Picture 5">
            <a:extLst>
              <a:ext uri="{FF2B5EF4-FFF2-40B4-BE49-F238E27FC236}">
                <a16:creationId xmlns:a16="http://schemas.microsoft.com/office/drawing/2014/main" id="{C0494283-9421-4CBC-806D-A3A5572D2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759E4611-1CB7-41A8-982E-B29593D046B6}"/>
              </a:ext>
            </a:extLst>
          </p:cNvPr>
          <p:cNvGrpSpPr/>
          <p:nvPr/>
        </p:nvGrpSpPr>
        <p:grpSpPr>
          <a:xfrm>
            <a:off x="6096000" y="1612274"/>
            <a:ext cx="4787096" cy="3447903"/>
            <a:chOff x="3599288" y="1649125"/>
            <a:chExt cx="5317846" cy="3621923"/>
          </a:xfrm>
        </p:grpSpPr>
        <p:cxnSp>
          <p:nvCxnSpPr>
            <p:cNvPr id="17" name="Straight Arrow Connector 16">
              <a:extLst>
                <a:ext uri="{FF2B5EF4-FFF2-40B4-BE49-F238E27FC236}">
                  <a16:creationId xmlns:a16="http://schemas.microsoft.com/office/drawing/2014/main" id="{E2FC3E9E-A718-4403-8490-51AA2151BE39}"/>
                </a:ext>
              </a:extLst>
            </p:cNvPr>
            <p:cNvCxnSpPr>
              <a:cxnSpLocks/>
              <a:stCxn id="9" idx="5"/>
              <a:endCxn id="10" idx="1"/>
            </p:cNvCxnSpPr>
            <p:nvPr/>
          </p:nvCxnSpPr>
          <p:spPr>
            <a:xfrm>
              <a:off x="5873358" y="2193103"/>
              <a:ext cx="814737"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20F4BE-1C04-46A6-9B5B-819A9C7A3A65}"/>
                </a:ext>
              </a:extLst>
            </p:cNvPr>
            <p:cNvCxnSpPr>
              <a:cxnSpLocks/>
              <a:stCxn id="9" idx="3"/>
              <a:endCxn id="14" idx="7"/>
            </p:cNvCxnSpPr>
            <p:nvPr/>
          </p:nvCxnSpPr>
          <p:spPr>
            <a:xfrm flipH="1">
              <a:off x="4684173" y="2193103"/>
              <a:ext cx="738538"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76C36E-BE3E-48B8-B6C9-7130CC1356D6}"/>
                </a:ext>
              </a:extLst>
            </p:cNvPr>
            <p:cNvCxnSpPr>
              <a:cxnSpLocks/>
              <a:stCxn id="10" idx="4"/>
              <a:endCxn id="13" idx="0"/>
            </p:cNvCxnSpPr>
            <p:nvPr/>
          </p:nvCxnSpPr>
          <p:spPr>
            <a:xfrm>
              <a:off x="6913418"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0DCB51-8B69-4160-82B7-3D759F38E639}"/>
                </a:ext>
              </a:extLst>
            </p:cNvPr>
            <p:cNvCxnSpPr>
              <a:cxnSpLocks/>
              <a:stCxn id="10" idx="4"/>
              <a:endCxn id="12" idx="0"/>
            </p:cNvCxnSpPr>
            <p:nvPr/>
          </p:nvCxnSpPr>
          <p:spPr>
            <a:xfrm flipH="1">
              <a:off x="6344796" y="3403816"/>
              <a:ext cx="568622"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D99026-8A1A-4BC0-A9AE-04499A7FE69B}"/>
                </a:ext>
              </a:extLst>
            </p:cNvPr>
            <p:cNvCxnSpPr>
              <a:cxnSpLocks/>
              <a:stCxn id="14" idx="4"/>
              <a:endCxn id="15" idx="0"/>
            </p:cNvCxnSpPr>
            <p:nvPr/>
          </p:nvCxnSpPr>
          <p:spPr>
            <a:xfrm flipH="1">
              <a:off x="3917943" y="3403816"/>
              <a:ext cx="540908"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6300B9-684D-4B01-BFA1-D1B2195B63F4}"/>
                </a:ext>
              </a:extLst>
            </p:cNvPr>
            <p:cNvCxnSpPr>
              <a:cxnSpLocks/>
              <a:stCxn id="14" idx="4"/>
              <a:endCxn id="16" idx="0"/>
            </p:cNvCxnSpPr>
            <p:nvPr/>
          </p:nvCxnSpPr>
          <p:spPr>
            <a:xfrm>
              <a:off x="4458851"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88DF4D-0553-4498-95E1-1FD346669096}"/>
                </a:ext>
              </a:extLst>
            </p:cNvPr>
            <p:cNvSpPr txBox="1"/>
            <p:nvPr/>
          </p:nvSpPr>
          <p:spPr>
            <a:xfrm>
              <a:off x="6324309" y="2161970"/>
              <a:ext cx="1367357" cy="387973"/>
            </a:xfrm>
            <a:prstGeom prst="rect">
              <a:avLst/>
            </a:prstGeom>
            <a:noFill/>
          </p:spPr>
          <p:txBody>
            <a:bodyPr wrap="square" rtlCol="0">
              <a:spAutoFit/>
            </a:bodyPr>
            <a:lstStyle/>
            <a:p>
              <a:r>
                <a:rPr lang="en-US" dirty="0"/>
                <a:t>Action 2</a:t>
              </a:r>
            </a:p>
          </p:txBody>
        </p:sp>
        <p:sp>
          <p:nvSpPr>
            <p:cNvPr id="24" name="TextBox 23">
              <a:extLst>
                <a:ext uri="{FF2B5EF4-FFF2-40B4-BE49-F238E27FC236}">
                  <a16:creationId xmlns:a16="http://schemas.microsoft.com/office/drawing/2014/main" id="{00703A0F-9607-4486-80EB-CFAF33E71567}"/>
                </a:ext>
              </a:extLst>
            </p:cNvPr>
            <p:cNvSpPr txBox="1"/>
            <p:nvPr/>
          </p:nvSpPr>
          <p:spPr>
            <a:xfrm>
              <a:off x="4032976" y="2161970"/>
              <a:ext cx="1189184" cy="387973"/>
            </a:xfrm>
            <a:prstGeom prst="rect">
              <a:avLst/>
            </a:prstGeom>
            <a:noFill/>
          </p:spPr>
          <p:txBody>
            <a:bodyPr wrap="square" rtlCol="0">
              <a:spAutoFit/>
            </a:bodyPr>
            <a:lstStyle/>
            <a:p>
              <a:r>
                <a:rPr lang="en-US" dirty="0"/>
                <a:t>Action 1</a:t>
              </a:r>
            </a:p>
          </p:txBody>
        </p:sp>
        <p:cxnSp>
          <p:nvCxnSpPr>
            <p:cNvPr id="25" name="Straight Arrow Connector 24">
              <a:extLst>
                <a:ext uri="{FF2B5EF4-FFF2-40B4-BE49-F238E27FC236}">
                  <a16:creationId xmlns:a16="http://schemas.microsoft.com/office/drawing/2014/main" id="{949E0A5A-67E0-4957-9453-18A54227B12A}"/>
                </a:ext>
              </a:extLst>
            </p:cNvPr>
            <p:cNvCxnSpPr>
              <a:cxnSpLocks/>
            </p:cNvCxnSpPr>
            <p:nvPr/>
          </p:nvCxnSpPr>
          <p:spPr>
            <a:xfrm flipH="1">
              <a:off x="3599288"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1F91A7-A8B1-4E42-A586-A8F403C41124}"/>
                </a:ext>
              </a:extLst>
            </p:cNvPr>
            <p:cNvCxnSpPr>
              <a:cxnSpLocks/>
            </p:cNvCxnSpPr>
            <p:nvPr/>
          </p:nvCxnSpPr>
          <p:spPr>
            <a:xfrm>
              <a:off x="3904086"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2CCB5E-BD6C-4926-80F8-BF4913E0D91C}"/>
                </a:ext>
              </a:extLst>
            </p:cNvPr>
            <p:cNvCxnSpPr>
              <a:cxnSpLocks/>
            </p:cNvCxnSpPr>
            <p:nvPr/>
          </p:nvCxnSpPr>
          <p:spPr>
            <a:xfrm flipH="1">
              <a:off x="4812149"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9B42A5-2733-4EE6-ABF0-AFCB58E9AF34}"/>
                </a:ext>
              </a:extLst>
            </p:cNvPr>
            <p:cNvCxnSpPr>
              <a:cxnSpLocks/>
            </p:cNvCxnSpPr>
            <p:nvPr/>
          </p:nvCxnSpPr>
          <p:spPr>
            <a:xfrm>
              <a:off x="5116947"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16987F-6849-4EBF-8FA0-CD1B87449A54}"/>
                </a:ext>
              </a:extLst>
            </p:cNvPr>
            <p:cNvCxnSpPr>
              <a:cxnSpLocks/>
            </p:cNvCxnSpPr>
            <p:nvPr/>
          </p:nvCxnSpPr>
          <p:spPr>
            <a:xfrm flipH="1">
              <a:off x="6019511"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A8437E-9BA9-4808-84E5-7F1FB2B9125D}"/>
                </a:ext>
              </a:extLst>
            </p:cNvPr>
            <p:cNvCxnSpPr>
              <a:cxnSpLocks/>
            </p:cNvCxnSpPr>
            <p:nvPr/>
          </p:nvCxnSpPr>
          <p:spPr>
            <a:xfrm>
              <a:off x="6324309"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7AC130-5DB3-4F6E-825F-7A09AA1DF230}"/>
                </a:ext>
              </a:extLst>
            </p:cNvPr>
            <p:cNvCxnSpPr>
              <a:cxnSpLocks/>
            </p:cNvCxnSpPr>
            <p:nvPr/>
          </p:nvCxnSpPr>
          <p:spPr>
            <a:xfrm flipH="1">
              <a:off x="7284894"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F7160F-F5E3-42CC-AD89-D2009191E59A}"/>
                </a:ext>
              </a:extLst>
            </p:cNvPr>
            <p:cNvCxnSpPr>
              <a:cxnSpLocks/>
            </p:cNvCxnSpPr>
            <p:nvPr/>
          </p:nvCxnSpPr>
          <p:spPr>
            <a:xfrm>
              <a:off x="7589692"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A511CE-A5F2-410E-88DF-357B76FA03F9}"/>
                </a:ext>
              </a:extLst>
            </p:cNvPr>
            <p:cNvCxnSpPr>
              <a:cxnSpLocks/>
              <a:stCxn id="10" idx="4"/>
              <a:endCxn id="34" idx="0"/>
            </p:cNvCxnSpPr>
            <p:nvPr/>
          </p:nvCxnSpPr>
          <p:spPr>
            <a:xfrm>
              <a:off x="6913418" y="3403816"/>
              <a:ext cx="1685061"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AB9D53-1551-435E-AD18-780A5F27A2F4}"/>
                </a:ext>
              </a:extLst>
            </p:cNvPr>
            <p:cNvCxnSpPr>
              <a:cxnSpLocks/>
            </p:cNvCxnSpPr>
            <p:nvPr/>
          </p:nvCxnSpPr>
          <p:spPr>
            <a:xfrm flipH="1">
              <a:off x="8341882"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568D43-96F2-4B5B-92E3-4B1567661111}"/>
                </a:ext>
              </a:extLst>
            </p:cNvPr>
            <p:cNvCxnSpPr>
              <a:cxnSpLocks/>
            </p:cNvCxnSpPr>
            <p:nvPr/>
          </p:nvCxnSpPr>
          <p:spPr>
            <a:xfrm>
              <a:off x="8646680"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F0782C0-412D-4419-8629-D8FE5FB15D4F}"/>
                </a:ext>
              </a:extLst>
            </p:cNvPr>
            <p:cNvSpPr/>
            <p:nvPr/>
          </p:nvSpPr>
          <p:spPr>
            <a:xfrm>
              <a:off x="5329380" y="1649125"/>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p>
          </p:txBody>
        </p:sp>
        <p:sp>
          <p:nvSpPr>
            <p:cNvPr id="10" name="Oval 9">
              <a:extLst>
                <a:ext uri="{FF2B5EF4-FFF2-40B4-BE49-F238E27FC236}">
                  <a16:creationId xmlns:a16="http://schemas.microsoft.com/office/drawing/2014/main" id="{68C8CDD7-CA69-4F5A-ADCC-44BADB3BF13A}"/>
                </a:ext>
              </a:extLst>
            </p:cNvPr>
            <p:cNvSpPr/>
            <p:nvPr/>
          </p:nvSpPr>
          <p:spPr>
            <a:xfrm>
              <a:off x="6594763"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12" name="Oval 11">
              <a:extLst>
                <a:ext uri="{FF2B5EF4-FFF2-40B4-BE49-F238E27FC236}">
                  <a16:creationId xmlns:a16="http://schemas.microsoft.com/office/drawing/2014/main" id="{2BFE5C06-E7D3-4E40-AF61-FC0BF26CCD04}"/>
                </a:ext>
              </a:extLst>
            </p:cNvPr>
            <p:cNvSpPr/>
            <p:nvPr/>
          </p:nvSpPr>
          <p:spPr>
            <a:xfrm>
              <a:off x="6026141"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p>
          </p:txBody>
        </p:sp>
        <p:sp>
          <p:nvSpPr>
            <p:cNvPr id="13" name="Oval 12">
              <a:extLst>
                <a:ext uri="{FF2B5EF4-FFF2-40B4-BE49-F238E27FC236}">
                  <a16:creationId xmlns:a16="http://schemas.microsoft.com/office/drawing/2014/main" id="{34D79C19-57C4-4328-A4DF-5B9DFA25BC35}"/>
                </a:ext>
              </a:extLst>
            </p:cNvPr>
            <p:cNvSpPr/>
            <p:nvPr/>
          </p:nvSpPr>
          <p:spPr>
            <a:xfrm>
              <a:off x="7232073"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14" name="Oval 13">
              <a:extLst>
                <a:ext uri="{FF2B5EF4-FFF2-40B4-BE49-F238E27FC236}">
                  <a16:creationId xmlns:a16="http://schemas.microsoft.com/office/drawing/2014/main" id="{94A35547-BEE0-47A2-8505-797FD6AB4537}"/>
                </a:ext>
              </a:extLst>
            </p:cNvPr>
            <p:cNvSpPr/>
            <p:nvPr/>
          </p:nvSpPr>
          <p:spPr>
            <a:xfrm>
              <a:off x="4140196"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5" name="Oval 14">
              <a:extLst>
                <a:ext uri="{FF2B5EF4-FFF2-40B4-BE49-F238E27FC236}">
                  <a16:creationId xmlns:a16="http://schemas.microsoft.com/office/drawing/2014/main" id="{D7E57B6C-3FC6-462E-ADDC-700452BCCA50}"/>
                </a:ext>
              </a:extLst>
            </p:cNvPr>
            <p:cNvSpPr/>
            <p:nvPr/>
          </p:nvSpPr>
          <p:spPr>
            <a:xfrm>
              <a:off x="3599288"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16" name="Oval 15">
              <a:extLst>
                <a:ext uri="{FF2B5EF4-FFF2-40B4-BE49-F238E27FC236}">
                  <a16:creationId xmlns:a16="http://schemas.microsoft.com/office/drawing/2014/main" id="{860705CB-7FF7-433D-9FEC-7EE133274E2E}"/>
                </a:ext>
              </a:extLst>
            </p:cNvPr>
            <p:cNvSpPr/>
            <p:nvPr/>
          </p:nvSpPr>
          <p:spPr>
            <a:xfrm>
              <a:off x="4777506"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34" name="Oval 33">
              <a:extLst>
                <a:ext uri="{FF2B5EF4-FFF2-40B4-BE49-F238E27FC236}">
                  <a16:creationId xmlns:a16="http://schemas.microsoft.com/office/drawing/2014/main" id="{300A273B-5A0F-47CB-96BA-C5F9C263AD11}"/>
                </a:ext>
              </a:extLst>
            </p:cNvPr>
            <p:cNvSpPr/>
            <p:nvPr/>
          </p:nvSpPr>
          <p:spPr>
            <a:xfrm>
              <a:off x="8279824"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grpSp>
      <p:grpSp>
        <p:nvGrpSpPr>
          <p:cNvPr id="4" name="Group 3">
            <a:extLst>
              <a:ext uri="{FF2B5EF4-FFF2-40B4-BE49-F238E27FC236}">
                <a16:creationId xmlns:a16="http://schemas.microsoft.com/office/drawing/2014/main" id="{AC96481B-ED61-4710-ABE5-CB665BF897F6}"/>
              </a:ext>
            </a:extLst>
          </p:cNvPr>
          <p:cNvGrpSpPr/>
          <p:nvPr/>
        </p:nvGrpSpPr>
        <p:grpSpPr>
          <a:xfrm>
            <a:off x="5604622" y="5120187"/>
            <a:ext cx="5589771" cy="480280"/>
            <a:chOff x="5604622" y="5120187"/>
            <a:chExt cx="5589771" cy="480280"/>
          </a:xfrm>
        </p:grpSpPr>
        <p:sp>
          <p:nvSpPr>
            <p:cNvPr id="39" name="Oval 38">
              <a:extLst>
                <a:ext uri="{FF2B5EF4-FFF2-40B4-BE49-F238E27FC236}">
                  <a16:creationId xmlns:a16="http://schemas.microsoft.com/office/drawing/2014/main" id="{C51E6364-45B8-47BB-B506-CEF3B8B0821A}"/>
                </a:ext>
              </a:extLst>
            </p:cNvPr>
            <p:cNvSpPr/>
            <p:nvPr/>
          </p:nvSpPr>
          <p:spPr>
            <a:xfrm>
              <a:off x="5604622"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50</a:t>
              </a:r>
            </a:p>
          </p:txBody>
        </p:sp>
        <p:sp>
          <p:nvSpPr>
            <p:cNvPr id="40" name="Oval 39">
              <a:extLst>
                <a:ext uri="{FF2B5EF4-FFF2-40B4-BE49-F238E27FC236}">
                  <a16:creationId xmlns:a16="http://schemas.microsoft.com/office/drawing/2014/main" id="{3FB44B50-A855-40D6-983F-34F34FB597CB}"/>
                </a:ext>
              </a:extLst>
            </p:cNvPr>
            <p:cNvSpPr/>
            <p:nvPr/>
          </p:nvSpPr>
          <p:spPr>
            <a:xfrm>
              <a:off x="5870650"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p>
          </p:txBody>
        </p:sp>
        <p:sp>
          <p:nvSpPr>
            <p:cNvPr id="41" name="Oval 40">
              <a:extLst>
                <a:ext uri="{FF2B5EF4-FFF2-40B4-BE49-F238E27FC236}">
                  <a16:creationId xmlns:a16="http://schemas.microsoft.com/office/drawing/2014/main" id="{E18DCE6F-D86E-4DA0-888F-694B31CD778C}"/>
                </a:ext>
              </a:extLst>
            </p:cNvPr>
            <p:cNvSpPr/>
            <p:nvPr/>
          </p:nvSpPr>
          <p:spPr>
            <a:xfrm>
              <a:off x="6137557"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2" name="Oval 41">
              <a:extLst>
                <a:ext uri="{FF2B5EF4-FFF2-40B4-BE49-F238E27FC236}">
                  <a16:creationId xmlns:a16="http://schemas.microsoft.com/office/drawing/2014/main" id="{68119947-C4B8-47CB-8602-C48FCBE0E5B0}"/>
                </a:ext>
              </a:extLst>
            </p:cNvPr>
            <p:cNvSpPr/>
            <p:nvPr/>
          </p:nvSpPr>
          <p:spPr>
            <a:xfrm>
              <a:off x="6394794"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9</a:t>
              </a:r>
            </a:p>
          </p:txBody>
        </p:sp>
        <p:sp>
          <p:nvSpPr>
            <p:cNvPr id="43" name="Oval 42">
              <a:extLst>
                <a:ext uri="{FF2B5EF4-FFF2-40B4-BE49-F238E27FC236}">
                  <a16:creationId xmlns:a16="http://schemas.microsoft.com/office/drawing/2014/main" id="{860D38EC-8590-41B1-B84C-F4D2C89C1DDE}"/>
                </a:ext>
              </a:extLst>
            </p:cNvPr>
            <p:cNvSpPr/>
            <p:nvPr/>
          </p:nvSpPr>
          <p:spPr>
            <a:xfrm>
              <a:off x="667227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44" name="Oval 43">
              <a:extLst>
                <a:ext uri="{FF2B5EF4-FFF2-40B4-BE49-F238E27FC236}">
                  <a16:creationId xmlns:a16="http://schemas.microsoft.com/office/drawing/2014/main" id="{1C9EE7AD-388E-42A7-8736-1681479F1E73}"/>
                </a:ext>
              </a:extLst>
            </p:cNvPr>
            <p:cNvSpPr/>
            <p:nvPr/>
          </p:nvSpPr>
          <p:spPr>
            <a:xfrm>
              <a:off x="6949616"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45" name="Oval 44">
              <a:extLst>
                <a:ext uri="{FF2B5EF4-FFF2-40B4-BE49-F238E27FC236}">
                  <a16:creationId xmlns:a16="http://schemas.microsoft.com/office/drawing/2014/main" id="{82ED43D6-5659-4FC9-B73B-2DE2603BEA10}"/>
                </a:ext>
              </a:extLst>
            </p:cNvPr>
            <p:cNvSpPr/>
            <p:nvPr/>
          </p:nvSpPr>
          <p:spPr>
            <a:xfrm>
              <a:off x="7218723"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46" name="Oval 45">
              <a:extLst>
                <a:ext uri="{FF2B5EF4-FFF2-40B4-BE49-F238E27FC236}">
                  <a16:creationId xmlns:a16="http://schemas.microsoft.com/office/drawing/2014/main" id="{980BCB95-BB60-4070-A695-88042C6DDAA1}"/>
                </a:ext>
              </a:extLst>
            </p:cNvPr>
            <p:cNvSpPr/>
            <p:nvPr/>
          </p:nvSpPr>
          <p:spPr>
            <a:xfrm>
              <a:off x="749019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25</a:t>
              </a:r>
            </a:p>
          </p:txBody>
        </p:sp>
        <p:sp>
          <p:nvSpPr>
            <p:cNvPr id="47" name="Oval 46">
              <a:extLst>
                <a:ext uri="{FF2B5EF4-FFF2-40B4-BE49-F238E27FC236}">
                  <a16:creationId xmlns:a16="http://schemas.microsoft.com/office/drawing/2014/main" id="{335F8871-D22C-45FD-8389-640C6740F36C}"/>
                </a:ext>
              </a:extLst>
            </p:cNvPr>
            <p:cNvSpPr/>
            <p:nvPr/>
          </p:nvSpPr>
          <p:spPr>
            <a:xfrm>
              <a:off x="8018278"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48" name="Oval 47">
              <a:extLst>
                <a:ext uri="{FF2B5EF4-FFF2-40B4-BE49-F238E27FC236}">
                  <a16:creationId xmlns:a16="http://schemas.microsoft.com/office/drawing/2014/main" id="{711F6E9E-6A85-4C3F-BB0E-5A17CAAD27CA}"/>
                </a:ext>
              </a:extLst>
            </p:cNvPr>
            <p:cNvSpPr/>
            <p:nvPr/>
          </p:nvSpPr>
          <p:spPr>
            <a:xfrm>
              <a:off x="827593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13</a:t>
              </a:r>
            </a:p>
          </p:txBody>
        </p:sp>
        <p:sp>
          <p:nvSpPr>
            <p:cNvPr id="50" name="Oval 49">
              <a:extLst>
                <a:ext uri="{FF2B5EF4-FFF2-40B4-BE49-F238E27FC236}">
                  <a16:creationId xmlns:a16="http://schemas.microsoft.com/office/drawing/2014/main" id="{1DF0B03B-43CE-4B41-8804-496706328E96}"/>
                </a:ext>
              </a:extLst>
            </p:cNvPr>
            <p:cNvSpPr/>
            <p:nvPr/>
          </p:nvSpPr>
          <p:spPr>
            <a:xfrm>
              <a:off x="856277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1" name="Oval 50">
              <a:extLst>
                <a:ext uri="{FF2B5EF4-FFF2-40B4-BE49-F238E27FC236}">
                  <a16:creationId xmlns:a16="http://schemas.microsoft.com/office/drawing/2014/main" id="{E9EAB21F-E6A3-4D8B-9AF6-28FBD9D486F5}"/>
                </a:ext>
              </a:extLst>
            </p:cNvPr>
            <p:cNvSpPr/>
            <p:nvPr/>
          </p:nvSpPr>
          <p:spPr>
            <a:xfrm>
              <a:off x="882631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2" name="Oval 51">
              <a:extLst>
                <a:ext uri="{FF2B5EF4-FFF2-40B4-BE49-F238E27FC236}">
                  <a16:creationId xmlns:a16="http://schemas.microsoft.com/office/drawing/2014/main" id="{BE6AB77C-1E51-43AF-B1E6-5B7447CBD290}"/>
                </a:ext>
              </a:extLst>
            </p:cNvPr>
            <p:cNvSpPr/>
            <p:nvPr/>
          </p:nvSpPr>
          <p:spPr>
            <a:xfrm>
              <a:off x="910572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53" name="Oval 52">
              <a:extLst>
                <a:ext uri="{FF2B5EF4-FFF2-40B4-BE49-F238E27FC236}">
                  <a16:creationId xmlns:a16="http://schemas.microsoft.com/office/drawing/2014/main" id="{AA9DA24C-C88F-4E71-9369-A2EE863D4A00}"/>
                </a:ext>
              </a:extLst>
            </p:cNvPr>
            <p:cNvSpPr/>
            <p:nvPr/>
          </p:nvSpPr>
          <p:spPr>
            <a:xfrm>
              <a:off x="936526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a:t>
              </a:r>
            </a:p>
          </p:txBody>
        </p:sp>
        <p:sp>
          <p:nvSpPr>
            <p:cNvPr id="54" name="Oval 53">
              <a:extLst>
                <a:ext uri="{FF2B5EF4-FFF2-40B4-BE49-F238E27FC236}">
                  <a16:creationId xmlns:a16="http://schemas.microsoft.com/office/drawing/2014/main" id="{F6B49119-8B57-4CC2-A591-EC8ADDD262D4}"/>
                </a:ext>
              </a:extLst>
            </p:cNvPr>
            <p:cNvSpPr/>
            <p:nvPr/>
          </p:nvSpPr>
          <p:spPr>
            <a:xfrm>
              <a:off x="96444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16</a:t>
              </a:r>
            </a:p>
          </p:txBody>
        </p:sp>
        <p:sp>
          <p:nvSpPr>
            <p:cNvPr id="55" name="Oval 54">
              <a:extLst>
                <a:ext uri="{FF2B5EF4-FFF2-40B4-BE49-F238E27FC236}">
                  <a16:creationId xmlns:a16="http://schemas.microsoft.com/office/drawing/2014/main" id="{CCB80C5A-5DE4-422B-A789-57E99DEA7F4A}"/>
                </a:ext>
              </a:extLst>
            </p:cNvPr>
            <p:cNvSpPr/>
            <p:nvPr/>
          </p:nvSpPr>
          <p:spPr>
            <a:xfrm>
              <a:off x="991983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56" name="Oval 55">
              <a:extLst>
                <a:ext uri="{FF2B5EF4-FFF2-40B4-BE49-F238E27FC236}">
                  <a16:creationId xmlns:a16="http://schemas.microsoft.com/office/drawing/2014/main" id="{FD9E02F7-A27C-4CB6-A9A8-C08A10F0F6D4}"/>
                </a:ext>
              </a:extLst>
            </p:cNvPr>
            <p:cNvSpPr/>
            <p:nvPr/>
          </p:nvSpPr>
          <p:spPr>
            <a:xfrm>
              <a:off x="1019700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7" name="Oval 56">
              <a:extLst>
                <a:ext uri="{FF2B5EF4-FFF2-40B4-BE49-F238E27FC236}">
                  <a16:creationId xmlns:a16="http://schemas.microsoft.com/office/drawing/2014/main" id="{7C8A6091-2D33-4419-AD5F-5335E979B628}"/>
                </a:ext>
              </a:extLst>
            </p:cNvPr>
            <p:cNvSpPr/>
            <p:nvPr/>
          </p:nvSpPr>
          <p:spPr>
            <a:xfrm>
              <a:off x="10470847"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8" name="Oval 57">
              <a:extLst>
                <a:ext uri="{FF2B5EF4-FFF2-40B4-BE49-F238E27FC236}">
                  <a16:creationId xmlns:a16="http://schemas.microsoft.com/office/drawing/2014/main" id="{F7DCDFB5-BC40-432E-9566-D49E338AF69B}"/>
                </a:ext>
              </a:extLst>
            </p:cNvPr>
            <p:cNvSpPr/>
            <p:nvPr/>
          </p:nvSpPr>
          <p:spPr>
            <a:xfrm>
              <a:off x="107463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grpSp>
      <p:grpSp>
        <p:nvGrpSpPr>
          <p:cNvPr id="7" name="Group 6">
            <a:extLst>
              <a:ext uri="{FF2B5EF4-FFF2-40B4-BE49-F238E27FC236}">
                <a16:creationId xmlns:a16="http://schemas.microsoft.com/office/drawing/2014/main" id="{A7FAF6E7-F8BC-45F4-82BE-A48DAB04ACE0}"/>
              </a:ext>
            </a:extLst>
          </p:cNvPr>
          <p:cNvGrpSpPr/>
          <p:nvPr/>
        </p:nvGrpSpPr>
        <p:grpSpPr>
          <a:xfrm>
            <a:off x="5475771" y="5516890"/>
            <a:ext cx="5693074" cy="1280846"/>
            <a:chOff x="5475771" y="5516890"/>
            <a:chExt cx="5693074" cy="1280846"/>
          </a:xfrm>
        </p:grpSpPr>
        <p:sp>
          <p:nvSpPr>
            <p:cNvPr id="38" name="Left Brace 37">
              <a:extLst>
                <a:ext uri="{FF2B5EF4-FFF2-40B4-BE49-F238E27FC236}">
                  <a16:creationId xmlns:a16="http://schemas.microsoft.com/office/drawing/2014/main" id="{418A78BD-2C5D-4082-8FB6-ADF179379DC2}"/>
                </a:ext>
              </a:extLst>
            </p:cNvPr>
            <p:cNvSpPr/>
            <p:nvPr/>
          </p:nvSpPr>
          <p:spPr>
            <a:xfrm rot="16200000">
              <a:off x="6583206" y="4538306"/>
              <a:ext cx="376411" cy="2333579"/>
            </a:xfrm>
            <a:prstGeom prst="leftBrace">
              <a:avLst/>
            </a:prstGeom>
            <a:noFill/>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Left Brace 58">
              <a:extLst>
                <a:ext uri="{FF2B5EF4-FFF2-40B4-BE49-F238E27FC236}">
                  <a16:creationId xmlns:a16="http://schemas.microsoft.com/office/drawing/2014/main" id="{A4951030-93F0-4FDE-A767-A621DA851FE3}"/>
                </a:ext>
              </a:extLst>
            </p:cNvPr>
            <p:cNvSpPr/>
            <p:nvPr/>
          </p:nvSpPr>
          <p:spPr>
            <a:xfrm rot="16200000">
              <a:off x="9405355" y="4136020"/>
              <a:ext cx="376411" cy="3150566"/>
            </a:xfrm>
            <a:prstGeom prst="leftBrace">
              <a:avLst/>
            </a:prstGeom>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68FFFD41-734A-4E7E-A671-CBB470999BCF}"/>
                </a:ext>
              </a:extLst>
            </p:cNvPr>
            <p:cNvSpPr txBox="1"/>
            <p:nvPr/>
          </p:nvSpPr>
          <p:spPr>
            <a:xfrm>
              <a:off x="5604622" y="5960775"/>
              <a:ext cx="2333579" cy="369332"/>
            </a:xfrm>
            <a:prstGeom prst="rect">
              <a:avLst/>
            </a:prstGeom>
            <a:noFill/>
          </p:spPr>
          <p:txBody>
            <a:bodyPr wrap="square" rtlCol="0">
              <a:spAutoFit/>
            </a:bodyPr>
            <a:lstStyle/>
            <a:p>
              <a:pPr algn="ctr"/>
              <a:r>
                <a:rPr lang="en-US" dirty="0"/>
                <a:t>S1 Population</a:t>
              </a:r>
            </a:p>
          </p:txBody>
        </p:sp>
        <p:sp>
          <p:nvSpPr>
            <p:cNvPr id="85" name="TextBox 84">
              <a:extLst>
                <a:ext uri="{FF2B5EF4-FFF2-40B4-BE49-F238E27FC236}">
                  <a16:creationId xmlns:a16="http://schemas.microsoft.com/office/drawing/2014/main" id="{BD3CC47A-F732-4856-A378-A232D38F5B06}"/>
                </a:ext>
              </a:extLst>
            </p:cNvPr>
            <p:cNvSpPr txBox="1"/>
            <p:nvPr/>
          </p:nvSpPr>
          <p:spPr>
            <a:xfrm>
              <a:off x="8018277" y="5970083"/>
              <a:ext cx="3150568" cy="369332"/>
            </a:xfrm>
            <a:prstGeom prst="rect">
              <a:avLst/>
            </a:prstGeom>
            <a:noFill/>
          </p:spPr>
          <p:txBody>
            <a:bodyPr wrap="square" rtlCol="0">
              <a:spAutoFit/>
            </a:bodyPr>
            <a:lstStyle/>
            <a:p>
              <a:pPr algn="ctr"/>
              <a:r>
                <a:rPr lang="en-US" dirty="0"/>
                <a:t>S2 Population</a:t>
              </a:r>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A956315-5064-4B4F-8530-B3C6534A6CD4}"/>
                    </a:ext>
                  </a:extLst>
                </p:cNvPr>
                <p:cNvSpPr/>
                <p:nvPr/>
              </p:nvSpPr>
              <p:spPr>
                <a:xfrm>
                  <a:off x="8854763" y="6250692"/>
                  <a:ext cx="146900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36</m:t>
                        </m:r>
                      </m:oMath>
                    </m:oMathPara>
                  </a14:m>
                  <a:endParaRPr lang="en-US" sz="1600" dirty="0"/>
                </a:p>
              </p:txBody>
            </p:sp>
          </mc:Choice>
          <mc:Fallback xmlns="">
            <p:sp>
              <p:nvSpPr>
                <p:cNvPr id="88" name="Rectangle 87">
                  <a:extLst>
                    <a:ext uri="{FF2B5EF4-FFF2-40B4-BE49-F238E27FC236}">
                      <a16:creationId xmlns:a16="http://schemas.microsoft.com/office/drawing/2014/main" id="{1A956315-5064-4B4F-8530-B3C6534A6CD4}"/>
                    </a:ext>
                  </a:extLst>
                </p:cNvPr>
                <p:cNvSpPr>
                  <a:spLocks noRot="1" noChangeAspect="1" noMove="1" noResize="1" noEditPoints="1" noAdjustHandles="1" noChangeArrowheads="1" noChangeShapeType="1" noTextEdit="1"/>
                </p:cNvSpPr>
                <p:nvPr/>
              </p:nvSpPr>
              <p:spPr>
                <a:xfrm>
                  <a:off x="8854763" y="6250692"/>
                  <a:ext cx="1469004"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E2087E-9875-4201-BB81-86819D88179F}"/>
                    </a:ext>
                  </a:extLst>
                </p:cNvPr>
                <p:cNvSpPr txBox="1"/>
                <p:nvPr/>
              </p:nvSpPr>
              <p:spPr>
                <a:xfrm>
                  <a:off x="5475771" y="6330107"/>
                  <a:ext cx="2476768"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50</m:t>
                            </m:r>
                            <m:r>
                              <a:rPr lang="en-US" sz="1600" b="0" i="1" smtClean="0">
                                <a:latin typeface="Cambria Math" panose="02040503050406030204" pitchFamily="18" charset="0"/>
                              </a:rPr>
                              <m:t>+..+</m:t>
                            </m:r>
                            <m:r>
                              <a:rPr lang="en-US" sz="1600" b="0" i="1" smtClean="0">
                                <a:latin typeface="Cambria Math" panose="02040503050406030204" pitchFamily="18" charset="0"/>
                              </a:rPr>
                              <m:t>60</m:t>
                            </m:r>
                            <m:r>
                              <a:rPr lang="en-US" sz="1600" b="0" i="1" smtClean="0">
                                <a:latin typeface="Cambria Math" panose="02040503050406030204" pitchFamily="18" charset="0"/>
                              </a:rPr>
                              <m:t>+</m:t>
                            </m:r>
                            <m:r>
                              <a:rPr lang="en-US" sz="1600" b="0" i="1" smtClean="0">
                                <a:latin typeface="Cambria Math" panose="02040503050406030204" pitchFamily="18" charset="0"/>
                              </a:rPr>
                              <m:t>25</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r>
                          <a:rPr lang="en-US" sz="1600" b="0" i="1" smtClean="0">
                            <a:latin typeface="Cambria Math" panose="02040503050406030204" pitchFamily="18" charset="0"/>
                          </a:rPr>
                          <m:t>29</m:t>
                        </m:r>
                      </m:oMath>
                    </m:oMathPara>
                  </a14:m>
                  <a:endParaRPr lang="en-US" sz="1600" dirty="0"/>
                </a:p>
              </p:txBody>
            </p:sp>
          </mc:Choice>
          <mc:Fallback xmlns="">
            <p:sp>
              <p:nvSpPr>
                <p:cNvPr id="89" name="TextBox 88">
                  <a:extLst>
                    <a:ext uri="{FF2B5EF4-FFF2-40B4-BE49-F238E27FC236}">
                      <a16:creationId xmlns:a16="http://schemas.microsoft.com/office/drawing/2014/main" id="{75E2087E-9875-4201-BB81-86819D88179F}"/>
                    </a:ext>
                  </a:extLst>
                </p:cNvPr>
                <p:cNvSpPr txBox="1">
                  <a:spLocks noRot="1" noChangeAspect="1" noMove="1" noResize="1" noEditPoints="1" noAdjustHandles="1" noChangeArrowheads="1" noChangeShapeType="1" noTextEdit="1"/>
                </p:cNvSpPr>
                <p:nvPr/>
              </p:nvSpPr>
              <p:spPr>
                <a:xfrm>
                  <a:off x="5475771" y="6330107"/>
                  <a:ext cx="2476768" cy="467629"/>
                </a:xfrm>
                <a:prstGeom prst="rect">
                  <a:avLst/>
                </a:prstGeom>
                <a:blipFill>
                  <a:blip r:embed="rId5"/>
                  <a:stretch>
                    <a:fillRect/>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11C7B0F1-AA6C-4ACE-AAA0-DE5795DA4749}"/>
              </a:ext>
            </a:extLst>
          </p:cNvPr>
          <p:cNvGrpSpPr/>
          <p:nvPr/>
        </p:nvGrpSpPr>
        <p:grpSpPr>
          <a:xfrm>
            <a:off x="725053" y="2831874"/>
            <a:ext cx="9744810" cy="2863903"/>
            <a:chOff x="725053" y="2831874"/>
            <a:chExt cx="9744810" cy="2863903"/>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1E8AAE7-92F3-424B-B468-7F4EAB2986D7}"/>
                    </a:ext>
                  </a:extLst>
                </p:cNvPr>
                <p:cNvSpPr txBox="1"/>
                <p:nvPr/>
              </p:nvSpPr>
              <p:spPr>
                <a:xfrm>
                  <a:off x="5365458" y="2838599"/>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𝑋</m:t>
                                </m:r>
                              </m:e>
                              <m:sub>
                                <m:r>
                                  <a:rPr lang="en-US" sz="1600" b="0" i="1" smtClean="0">
                                    <a:latin typeface="Cambria Math" panose="02040503050406030204" pitchFamily="18" charset="0"/>
                                  </a:rPr>
                                  <m:t>𝑠</m:t>
                                </m:r>
                                <m:r>
                                  <a:rPr lang="en-US" sz="1600" b="0" i="1" smtClean="0">
                                    <a:latin typeface="Cambria Math" panose="02040503050406030204" pitchFamily="18" charset="0"/>
                                  </a:rPr>
                                  <m:t>1</m:t>
                                </m:r>
                              </m:sub>
                            </m:sSub>
                          </m:e>
                        </m:acc>
                        <m:r>
                          <a:rPr lang="en-US" sz="1600" b="0" i="1" smtClean="0">
                            <a:latin typeface="Cambria Math" panose="02040503050406030204" pitchFamily="18" charset="0"/>
                          </a:rPr>
                          <m:t>=</m:t>
                        </m:r>
                        <m:r>
                          <a:rPr lang="en-US" sz="1600" b="0" i="1" smtClean="0">
                            <a:latin typeface="Cambria Math" panose="02040503050406030204" pitchFamily="18" charset="0"/>
                          </a:rPr>
                          <m:t>26</m:t>
                        </m:r>
                        <m:r>
                          <a:rPr lang="en-US" sz="1600" b="0" i="1" smtClean="0">
                            <a:latin typeface="Cambria Math" panose="02040503050406030204" pitchFamily="18" charset="0"/>
                          </a:rPr>
                          <m:t>.</m:t>
                        </m:r>
                        <m:r>
                          <a:rPr lang="en-US" sz="1600" b="0" i="1" smtClean="0">
                            <a:latin typeface="Cambria Math" panose="02040503050406030204" pitchFamily="18" charset="0"/>
                          </a:rPr>
                          <m:t>25</m:t>
                        </m:r>
                      </m:oMath>
                    </m:oMathPara>
                  </a14:m>
                  <a:endParaRPr lang="en-US" sz="1600" dirty="0"/>
                </a:p>
              </p:txBody>
            </p:sp>
          </mc:Choice>
          <mc:Fallback xmlns="">
            <p:sp>
              <p:nvSpPr>
                <p:cNvPr id="86" name="TextBox 85">
                  <a:extLst>
                    <a:ext uri="{FF2B5EF4-FFF2-40B4-BE49-F238E27FC236}">
                      <a16:creationId xmlns:a16="http://schemas.microsoft.com/office/drawing/2014/main" id="{41E8AAE7-92F3-424B-B468-7F4EAB2986D7}"/>
                    </a:ext>
                  </a:extLst>
                </p:cNvPr>
                <p:cNvSpPr txBox="1">
                  <a:spLocks noRot="1" noChangeAspect="1" noMove="1" noResize="1" noEditPoints="1" noAdjustHandles="1" noChangeArrowheads="1" noChangeShapeType="1" noTextEdit="1"/>
                </p:cNvSpPr>
                <p:nvPr/>
              </p:nvSpPr>
              <p:spPr>
                <a:xfrm>
                  <a:off x="5365458" y="2838599"/>
                  <a:ext cx="1102546" cy="246221"/>
                </a:xfrm>
                <a:prstGeom prst="rect">
                  <a:avLst/>
                </a:prstGeom>
                <a:blipFill>
                  <a:blip r:embed="rId6"/>
                  <a:stretch>
                    <a:fillRect l="-3315"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A45D672-BBAB-4204-B311-B89E9E9FE461}"/>
                    </a:ext>
                  </a:extLst>
                </p:cNvPr>
                <p:cNvSpPr txBox="1"/>
                <p:nvPr/>
              </p:nvSpPr>
              <p:spPr>
                <a:xfrm>
                  <a:off x="9481131" y="2831874"/>
                  <a:ext cx="98873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𝑠</m:t>
                                </m:r>
                                <m:r>
                                  <a:rPr lang="en-US" sz="1600" b="0" i="1" smtClean="0">
                                    <a:latin typeface="Cambria Math" panose="02040503050406030204" pitchFamily="18" charset="0"/>
                                  </a:rPr>
                                  <m:t>2</m:t>
                                </m:r>
                              </m:sub>
                            </m:sSub>
                          </m:e>
                        </m:acc>
                        <m:r>
                          <a:rPr lang="en-US" sz="1600" i="1">
                            <a:latin typeface="Cambria Math" panose="02040503050406030204" pitchFamily="18" charset="0"/>
                          </a:rPr>
                          <m:t>=</m:t>
                        </m:r>
                        <m:r>
                          <a:rPr lang="en-US" sz="1600" b="0" i="1" smtClean="0">
                            <a:latin typeface="Cambria Math" panose="02040503050406030204" pitchFamily="18" charset="0"/>
                          </a:rPr>
                          <m:t>10</m:t>
                        </m:r>
                        <m:r>
                          <a:rPr lang="en-US" sz="1600" b="0" i="1" smtClean="0">
                            <a:latin typeface="Cambria Math" panose="02040503050406030204" pitchFamily="18" charset="0"/>
                          </a:rPr>
                          <m:t>.</m:t>
                        </m:r>
                        <m:r>
                          <a:rPr lang="en-US" sz="1600" b="0" i="1" smtClean="0">
                            <a:latin typeface="Cambria Math" panose="02040503050406030204" pitchFamily="18" charset="0"/>
                          </a:rPr>
                          <m:t>5</m:t>
                        </m:r>
                      </m:oMath>
                    </m:oMathPara>
                  </a14:m>
                  <a:endParaRPr lang="en-US" sz="1600" dirty="0"/>
                </a:p>
              </p:txBody>
            </p:sp>
          </mc:Choice>
          <mc:Fallback xmlns="">
            <p:sp>
              <p:nvSpPr>
                <p:cNvPr id="87" name="TextBox 86">
                  <a:extLst>
                    <a:ext uri="{FF2B5EF4-FFF2-40B4-BE49-F238E27FC236}">
                      <a16:creationId xmlns:a16="http://schemas.microsoft.com/office/drawing/2014/main" id="{AA45D672-BBAB-4204-B311-B89E9E9FE461}"/>
                    </a:ext>
                  </a:extLst>
                </p:cNvPr>
                <p:cNvSpPr txBox="1">
                  <a:spLocks noRot="1" noChangeAspect="1" noMove="1" noResize="1" noEditPoints="1" noAdjustHandles="1" noChangeArrowheads="1" noChangeShapeType="1" noTextEdit="1"/>
                </p:cNvSpPr>
                <p:nvPr/>
              </p:nvSpPr>
              <p:spPr>
                <a:xfrm>
                  <a:off x="9481131" y="2831874"/>
                  <a:ext cx="988732" cy="246221"/>
                </a:xfrm>
                <a:prstGeom prst="rect">
                  <a:avLst/>
                </a:prstGeom>
                <a:blipFill>
                  <a:blip r:embed="rId7"/>
                  <a:stretch>
                    <a:fillRect l="-4321" r="-432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76FEC78-DB11-4243-91E6-0731F03CF57E}"/>
                    </a:ext>
                  </a:extLst>
                </p:cNvPr>
                <p:cNvSpPr txBox="1"/>
                <p:nvPr/>
              </p:nvSpPr>
              <p:spPr>
                <a:xfrm>
                  <a:off x="843400" y="2932373"/>
                  <a:ext cx="3400146" cy="801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m:t>
                            </m:r>
                            <m:r>
                              <a:rPr lang="en-US" b="0" i="1" smtClean="0">
                                <a:latin typeface="Cambria Math" panose="02040503050406030204" pitchFamily="18" charset="0"/>
                              </a:rPr>
                              <m:t>40</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26</m:t>
                        </m:r>
                        <m:r>
                          <a:rPr lang="en-US" b="0" i="1" smtClean="0">
                            <a:latin typeface="Cambria Math" panose="02040503050406030204" pitchFamily="18" charset="0"/>
                          </a:rPr>
                          <m:t>.</m:t>
                        </m:r>
                        <m:r>
                          <a:rPr lang="en-US" b="0" i="1" smtClean="0">
                            <a:latin typeface="Cambria Math" panose="02040503050406030204" pitchFamily="18" charset="0"/>
                          </a:rPr>
                          <m:t>25</m:t>
                        </m:r>
                      </m:oMath>
                    </m:oMathPara>
                  </a14:m>
                  <a:endParaRPr lang="en-US" b="0" dirty="0"/>
                </a:p>
                <a:p>
                  <a:endParaRPr lang="en-US" dirty="0"/>
                </a:p>
              </p:txBody>
            </p:sp>
          </mc:Choice>
          <mc:Fallback xmlns="">
            <p:sp>
              <p:nvSpPr>
                <p:cNvPr id="77" name="TextBox 76">
                  <a:extLst>
                    <a:ext uri="{FF2B5EF4-FFF2-40B4-BE49-F238E27FC236}">
                      <a16:creationId xmlns:a16="http://schemas.microsoft.com/office/drawing/2014/main" id="{776FEC78-DB11-4243-91E6-0731F03CF57E}"/>
                    </a:ext>
                  </a:extLst>
                </p:cNvPr>
                <p:cNvSpPr txBox="1">
                  <a:spLocks noRot="1" noChangeAspect="1" noMove="1" noResize="1" noEditPoints="1" noAdjustHandles="1" noChangeArrowheads="1" noChangeShapeType="1" noTextEdit="1"/>
                </p:cNvSpPr>
                <p:nvPr/>
              </p:nvSpPr>
              <p:spPr>
                <a:xfrm>
                  <a:off x="843400" y="2932373"/>
                  <a:ext cx="3400146" cy="80118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5AF47C3-1583-4744-8471-08C034CB5176}"/>
                    </a:ext>
                  </a:extLst>
                </p:cNvPr>
                <p:cNvSpPr txBox="1"/>
                <p:nvPr/>
              </p:nvSpPr>
              <p:spPr>
                <a:xfrm>
                  <a:off x="725053" y="4894596"/>
                  <a:ext cx="3532200" cy="801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b="0" i="1" smtClean="0">
                                    <a:latin typeface="Cambria Math" panose="02040503050406030204" pitchFamily="18" charset="0"/>
                                  </a:rPr>
                                  <m:t>2</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30</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10</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b="0" dirty="0"/>
                </a:p>
                <a:p>
                  <a:endParaRPr lang="en-US" dirty="0"/>
                </a:p>
              </p:txBody>
            </p:sp>
          </mc:Choice>
          <mc:Fallback xmlns="">
            <p:sp>
              <p:nvSpPr>
                <p:cNvPr id="83" name="TextBox 82">
                  <a:extLst>
                    <a:ext uri="{FF2B5EF4-FFF2-40B4-BE49-F238E27FC236}">
                      <a16:creationId xmlns:a16="http://schemas.microsoft.com/office/drawing/2014/main" id="{F5AF47C3-1583-4744-8471-08C034CB5176}"/>
                    </a:ext>
                  </a:extLst>
                </p:cNvPr>
                <p:cNvSpPr txBox="1">
                  <a:spLocks noRot="1" noChangeAspect="1" noMove="1" noResize="1" noEditPoints="1" noAdjustHandles="1" noChangeArrowheads="1" noChangeShapeType="1" noTextEdit="1"/>
                </p:cNvSpPr>
                <p:nvPr/>
              </p:nvSpPr>
              <p:spPr>
                <a:xfrm>
                  <a:off x="725053" y="4894596"/>
                  <a:ext cx="3532200" cy="801181"/>
                </a:xfrm>
                <a:prstGeom prst="rect">
                  <a:avLst/>
                </a:prstGeom>
                <a:blipFill>
                  <a:blip r:embed="rId9"/>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0BDC3AC-6CBE-4320-A809-1A72FBBA6F1F}"/>
              </a:ext>
            </a:extLst>
          </p:cNvPr>
          <p:cNvGrpSpPr/>
          <p:nvPr/>
        </p:nvGrpSpPr>
        <p:grpSpPr>
          <a:xfrm>
            <a:off x="1156102" y="1829598"/>
            <a:ext cx="2184147" cy="2862038"/>
            <a:chOff x="1156102" y="1829598"/>
            <a:chExt cx="2184147" cy="2862038"/>
          </a:xfrm>
        </p:grpSpPr>
        <p:sp>
          <p:nvSpPr>
            <p:cNvPr id="76" name="Rectangle 75">
              <a:extLst>
                <a:ext uri="{FF2B5EF4-FFF2-40B4-BE49-F238E27FC236}">
                  <a16:creationId xmlns:a16="http://schemas.microsoft.com/office/drawing/2014/main" id="{3078D4EB-C4BD-4280-89D5-DA2360AC46DA}"/>
                </a:ext>
              </a:extLst>
            </p:cNvPr>
            <p:cNvSpPr/>
            <p:nvPr/>
          </p:nvSpPr>
          <p:spPr>
            <a:xfrm>
              <a:off x="1320865" y="1829598"/>
              <a:ext cx="2005677" cy="369332"/>
            </a:xfrm>
            <a:prstGeom prst="rect">
              <a:avLst/>
            </a:prstGeom>
          </p:spPr>
          <p:txBody>
            <a:bodyPr wrap="none">
              <a:spAutoFit/>
            </a:bodyPr>
            <a:lstStyle/>
            <a:p>
              <a:r>
                <a:rPr lang="en-US" b="1" dirty="0"/>
                <a:t>S1 Random sample</a:t>
              </a:r>
            </a:p>
          </p:txBody>
        </p:sp>
        <p:sp>
          <p:nvSpPr>
            <p:cNvPr id="82" name="Rectangle 81">
              <a:extLst>
                <a:ext uri="{FF2B5EF4-FFF2-40B4-BE49-F238E27FC236}">
                  <a16:creationId xmlns:a16="http://schemas.microsoft.com/office/drawing/2014/main" id="{1E835A30-28EB-4A03-BADA-25C500026B9F}"/>
                </a:ext>
              </a:extLst>
            </p:cNvPr>
            <p:cNvSpPr/>
            <p:nvPr/>
          </p:nvSpPr>
          <p:spPr>
            <a:xfrm>
              <a:off x="1334572" y="3791821"/>
              <a:ext cx="2005677" cy="369332"/>
            </a:xfrm>
            <a:prstGeom prst="rect">
              <a:avLst/>
            </a:prstGeom>
          </p:spPr>
          <p:txBody>
            <a:bodyPr wrap="none">
              <a:spAutoFit/>
            </a:bodyPr>
            <a:lstStyle/>
            <a:p>
              <a:r>
                <a:rPr lang="en-US" b="1" dirty="0"/>
                <a:t>S2 Random sample</a:t>
              </a:r>
            </a:p>
          </p:txBody>
        </p:sp>
        <p:sp>
          <p:nvSpPr>
            <p:cNvPr id="72" name="Oval 71">
              <a:extLst>
                <a:ext uri="{FF2B5EF4-FFF2-40B4-BE49-F238E27FC236}">
                  <a16:creationId xmlns:a16="http://schemas.microsoft.com/office/drawing/2014/main" id="{C804880C-B88C-4ADB-843C-74D9E50BB05B}"/>
                </a:ext>
              </a:extLst>
            </p:cNvPr>
            <p:cNvSpPr/>
            <p:nvPr/>
          </p:nvSpPr>
          <p:spPr>
            <a:xfrm>
              <a:off x="1156102"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30</a:t>
              </a:r>
            </a:p>
          </p:txBody>
        </p:sp>
        <p:sp>
          <p:nvSpPr>
            <p:cNvPr id="73" name="Oval 72">
              <a:extLst>
                <a:ext uri="{FF2B5EF4-FFF2-40B4-BE49-F238E27FC236}">
                  <a16:creationId xmlns:a16="http://schemas.microsoft.com/office/drawing/2014/main" id="{B981E8E2-8C18-4CBD-B4B3-A35B817D4B05}"/>
                </a:ext>
              </a:extLst>
            </p:cNvPr>
            <p:cNvSpPr/>
            <p:nvPr/>
          </p:nvSpPr>
          <p:spPr>
            <a:xfrm>
              <a:off x="17396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10</a:t>
              </a:r>
            </a:p>
          </p:txBody>
        </p:sp>
        <p:sp>
          <p:nvSpPr>
            <p:cNvPr id="74" name="Oval 73">
              <a:extLst>
                <a:ext uri="{FF2B5EF4-FFF2-40B4-BE49-F238E27FC236}">
                  <a16:creationId xmlns:a16="http://schemas.microsoft.com/office/drawing/2014/main" id="{D96FFD94-3F32-4C75-9B3F-0737C6C434B2}"/>
                </a:ext>
              </a:extLst>
            </p:cNvPr>
            <p:cNvSpPr/>
            <p:nvPr/>
          </p:nvSpPr>
          <p:spPr>
            <a:xfrm>
              <a:off x="22759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75" name="Oval 74">
              <a:extLst>
                <a:ext uri="{FF2B5EF4-FFF2-40B4-BE49-F238E27FC236}">
                  <a16:creationId xmlns:a16="http://schemas.microsoft.com/office/drawing/2014/main" id="{95EBD21D-AEB7-4063-B068-D2B9E34277C3}"/>
                </a:ext>
              </a:extLst>
            </p:cNvPr>
            <p:cNvSpPr/>
            <p:nvPr/>
          </p:nvSpPr>
          <p:spPr>
            <a:xfrm>
              <a:off x="2866246"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40</a:t>
              </a:r>
            </a:p>
          </p:txBody>
        </p:sp>
        <p:sp>
          <p:nvSpPr>
            <p:cNvPr id="78" name="Oval 77">
              <a:extLst>
                <a:ext uri="{FF2B5EF4-FFF2-40B4-BE49-F238E27FC236}">
                  <a16:creationId xmlns:a16="http://schemas.microsoft.com/office/drawing/2014/main" id="{FFD83ED8-6A1C-46D9-B018-54A3E2641A3C}"/>
                </a:ext>
              </a:extLst>
            </p:cNvPr>
            <p:cNvSpPr/>
            <p:nvPr/>
          </p:nvSpPr>
          <p:spPr>
            <a:xfrm>
              <a:off x="1156102"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79" name="Oval 78">
              <a:extLst>
                <a:ext uri="{FF2B5EF4-FFF2-40B4-BE49-F238E27FC236}">
                  <a16:creationId xmlns:a16="http://schemas.microsoft.com/office/drawing/2014/main" id="{85E08370-138E-4918-9E14-E9C40B78EB24}"/>
                </a:ext>
              </a:extLst>
            </p:cNvPr>
            <p:cNvSpPr/>
            <p:nvPr/>
          </p:nvSpPr>
          <p:spPr>
            <a:xfrm>
              <a:off x="1747338"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80" name="Oval 79">
              <a:extLst>
                <a:ext uri="{FF2B5EF4-FFF2-40B4-BE49-F238E27FC236}">
                  <a16:creationId xmlns:a16="http://schemas.microsoft.com/office/drawing/2014/main" id="{7D674916-B6B6-4C00-ADD4-2B8ADA73B96A}"/>
                </a:ext>
              </a:extLst>
            </p:cNvPr>
            <p:cNvSpPr/>
            <p:nvPr/>
          </p:nvSpPr>
          <p:spPr>
            <a:xfrm>
              <a:off x="2228517"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81" name="Oval 80">
              <a:extLst>
                <a:ext uri="{FF2B5EF4-FFF2-40B4-BE49-F238E27FC236}">
                  <a16:creationId xmlns:a16="http://schemas.microsoft.com/office/drawing/2014/main" id="{5199D5FF-268D-4391-8E96-E26F5C8E5864}"/>
                </a:ext>
              </a:extLst>
            </p:cNvPr>
            <p:cNvSpPr/>
            <p:nvPr/>
          </p:nvSpPr>
          <p:spPr>
            <a:xfrm>
              <a:off x="2822440"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30</a:t>
              </a:r>
            </a:p>
          </p:txBody>
        </p:sp>
      </p:grpSp>
      <p:sp>
        <p:nvSpPr>
          <p:cNvPr id="90" name="TextBox 89">
            <a:extLst>
              <a:ext uri="{FF2B5EF4-FFF2-40B4-BE49-F238E27FC236}">
                <a16:creationId xmlns:a16="http://schemas.microsoft.com/office/drawing/2014/main" id="{81BCAF2F-E58F-46B1-ADA4-E7413DAE3516}"/>
              </a:ext>
            </a:extLst>
          </p:cNvPr>
          <p:cNvSpPr txBox="1"/>
          <p:nvPr/>
        </p:nvSpPr>
        <p:spPr>
          <a:xfrm>
            <a:off x="2357120" y="666934"/>
            <a:ext cx="7782560" cy="830997"/>
          </a:xfrm>
          <a:prstGeom prst="rect">
            <a:avLst/>
          </a:prstGeom>
          <a:noFill/>
        </p:spPr>
        <p:txBody>
          <a:bodyPr wrap="square" rtlCol="0">
            <a:spAutoFit/>
          </a:bodyPr>
          <a:lstStyle/>
          <a:p>
            <a:pPr algn="ctr"/>
            <a:r>
              <a:rPr lang="en-US" sz="4800" b="1" dirty="0">
                <a:solidFill>
                  <a:srgbClr val="383536"/>
                </a:solidFill>
              </a:rPr>
              <a:t>Monte Carlo Simulation</a:t>
            </a:r>
          </a:p>
        </p:txBody>
      </p:sp>
    </p:spTree>
    <p:extLst>
      <p:ext uri="{BB962C8B-B14F-4D97-AF65-F5344CB8AC3E}">
        <p14:creationId xmlns:p14="http://schemas.microsoft.com/office/powerpoint/2010/main" val="173018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B896C8-9392-4E15-A37A-0922DC900B96}"/>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t>Monte Carlo Simulation</a:t>
            </a:r>
          </a:p>
        </p:txBody>
      </p:sp>
      <p:pic>
        <p:nvPicPr>
          <p:cNvPr id="6" name="Picture 5">
            <a:extLst>
              <a:ext uri="{FF2B5EF4-FFF2-40B4-BE49-F238E27FC236}">
                <a16:creationId xmlns:a16="http://schemas.microsoft.com/office/drawing/2014/main" id="{C0494283-9421-4CBC-806D-A3A5572D2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759E4611-1CB7-41A8-982E-B29593D046B6}"/>
              </a:ext>
            </a:extLst>
          </p:cNvPr>
          <p:cNvGrpSpPr/>
          <p:nvPr/>
        </p:nvGrpSpPr>
        <p:grpSpPr>
          <a:xfrm>
            <a:off x="6080933" y="1612274"/>
            <a:ext cx="4787096" cy="3447903"/>
            <a:chOff x="3599288" y="1649125"/>
            <a:chExt cx="5317846" cy="3621923"/>
          </a:xfrm>
        </p:grpSpPr>
        <p:sp>
          <p:nvSpPr>
            <p:cNvPr id="9" name="Oval 8">
              <a:extLst>
                <a:ext uri="{FF2B5EF4-FFF2-40B4-BE49-F238E27FC236}">
                  <a16:creationId xmlns:a16="http://schemas.microsoft.com/office/drawing/2014/main" id="{7F0782C0-412D-4419-8629-D8FE5FB15D4F}"/>
                </a:ext>
              </a:extLst>
            </p:cNvPr>
            <p:cNvSpPr/>
            <p:nvPr/>
          </p:nvSpPr>
          <p:spPr>
            <a:xfrm>
              <a:off x="5329380" y="1649125"/>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p>
          </p:txBody>
        </p:sp>
        <p:sp>
          <p:nvSpPr>
            <p:cNvPr id="10" name="Oval 9">
              <a:extLst>
                <a:ext uri="{FF2B5EF4-FFF2-40B4-BE49-F238E27FC236}">
                  <a16:creationId xmlns:a16="http://schemas.microsoft.com/office/drawing/2014/main" id="{68C8CDD7-CA69-4F5A-ADCC-44BADB3BF13A}"/>
                </a:ext>
              </a:extLst>
            </p:cNvPr>
            <p:cNvSpPr/>
            <p:nvPr/>
          </p:nvSpPr>
          <p:spPr>
            <a:xfrm>
              <a:off x="6594763"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14" name="Oval 13">
              <a:extLst>
                <a:ext uri="{FF2B5EF4-FFF2-40B4-BE49-F238E27FC236}">
                  <a16:creationId xmlns:a16="http://schemas.microsoft.com/office/drawing/2014/main" id="{94A35547-BEE0-47A2-8505-797FD6AB4537}"/>
                </a:ext>
              </a:extLst>
            </p:cNvPr>
            <p:cNvSpPr/>
            <p:nvPr/>
          </p:nvSpPr>
          <p:spPr>
            <a:xfrm>
              <a:off x="4140196"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7" name="Straight Arrow Connector 16">
              <a:extLst>
                <a:ext uri="{FF2B5EF4-FFF2-40B4-BE49-F238E27FC236}">
                  <a16:creationId xmlns:a16="http://schemas.microsoft.com/office/drawing/2014/main" id="{E2FC3E9E-A718-4403-8490-51AA2151BE39}"/>
                </a:ext>
              </a:extLst>
            </p:cNvPr>
            <p:cNvCxnSpPr>
              <a:stCxn id="9" idx="5"/>
              <a:endCxn id="10" idx="1"/>
            </p:cNvCxnSpPr>
            <p:nvPr/>
          </p:nvCxnSpPr>
          <p:spPr>
            <a:xfrm>
              <a:off x="5873358" y="2193103"/>
              <a:ext cx="814737"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20F4BE-1C04-46A6-9B5B-819A9C7A3A65}"/>
                </a:ext>
              </a:extLst>
            </p:cNvPr>
            <p:cNvCxnSpPr>
              <a:cxnSpLocks/>
              <a:stCxn id="9" idx="3"/>
              <a:endCxn id="14" idx="7"/>
            </p:cNvCxnSpPr>
            <p:nvPr/>
          </p:nvCxnSpPr>
          <p:spPr>
            <a:xfrm flipH="1">
              <a:off x="4684174" y="2193103"/>
              <a:ext cx="738538"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76C36E-BE3E-48B8-B6C9-7130CC1356D6}"/>
                </a:ext>
              </a:extLst>
            </p:cNvPr>
            <p:cNvCxnSpPr>
              <a:cxnSpLocks/>
              <a:stCxn id="10" idx="4"/>
              <a:endCxn id="13" idx="0"/>
            </p:cNvCxnSpPr>
            <p:nvPr/>
          </p:nvCxnSpPr>
          <p:spPr>
            <a:xfrm>
              <a:off x="6913418"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0DCB51-8B69-4160-82B7-3D759F38E639}"/>
                </a:ext>
              </a:extLst>
            </p:cNvPr>
            <p:cNvCxnSpPr>
              <a:cxnSpLocks/>
              <a:stCxn id="10" idx="4"/>
              <a:endCxn id="12" idx="0"/>
            </p:cNvCxnSpPr>
            <p:nvPr/>
          </p:nvCxnSpPr>
          <p:spPr>
            <a:xfrm flipH="1">
              <a:off x="6344796" y="3403816"/>
              <a:ext cx="568622"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D99026-8A1A-4BC0-A9AE-04499A7FE69B}"/>
                </a:ext>
              </a:extLst>
            </p:cNvPr>
            <p:cNvCxnSpPr>
              <a:cxnSpLocks/>
              <a:stCxn id="14" idx="4"/>
              <a:endCxn id="15" idx="0"/>
            </p:cNvCxnSpPr>
            <p:nvPr/>
          </p:nvCxnSpPr>
          <p:spPr>
            <a:xfrm flipH="1">
              <a:off x="3917943" y="3403816"/>
              <a:ext cx="540908"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6300B9-684D-4B01-BFA1-D1B2195B63F4}"/>
                </a:ext>
              </a:extLst>
            </p:cNvPr>
            <p:cNvCxnSpPr>
              <a:cxnSpLocks/>
              <a:stCxn id="14" idx="4"/>
              <a:endCxn id="16" idx="0"/>
            </p:cNvCxnSpPr>
            <p:nvPr/>
          </p:nvCxnSpPr>
          <p:spPr>
            <a:xfrm>
              <a:off x="4458851"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88DF4D-0553-4498-95E1-1FD346669096}"/>
                </a:ext>
              </a:extLst>
            </p:cNvPr>
            <p:cNvSpPr txBox="1"/>
            <p:nvPr/>
          </p:nvSpPr>
          <p:spPr>
            <a:xfrm>
              <a:off x="6324309" y="2161970"/>
              <a:ext cx="1367357" cy="387973"/>
            </a:xfrm>
            <a:prstGeom prst="rect">
              <a:avLst/>
            </a:prstGeom>
            <a:noFill/>
          </p:spPr>
          <p:txBody>
            <a:bodyPr wrap="square" rtlCol="0">
              <a:spAutoFit/>
            </a:bodyPr>
            <a:lstStyle/>
            <a:p>
              <a:r>
                <a:rPr lang="en-US" dirty="0"/>
                <a:t>Action 2</a:t>
              </a:r>
            </a:p>
          </p:txBody>
        </p:sp>
        <p:sp>
          <p:nvSpPr>
            <p:cNvPr id="24" name="TextBox 23">
              <a:extLst>
                <a:ext uri="{FF2B5EF4-FFF2-40B4-BE49-F238E27FC236}">
                  <a16:creationId xmlns:a16="http://schemas.microsoft.com/office/drawing/2014/main" id="{00703A0F-9607-4486-80EB-CFAF33E71567}"/>
                </a:ext>
              </a:extLst>
            </p:cNvPr>
            <p:cNvSpPr txBox="1"/>
            <p:nvPr/>
          </p:nvSpPr>
          <p:spPr>
            <a:xfrm>
              <a:off x="4032976" y="2161970"/>
              <a:ext cx="1189184" cy="387973"/>
            </a:xfrm>
            <a:prstGeom prst="rect">
              <a:avLst/>
            </a:prstGeom>
            <a:noFill/>
          </p:spPr>
          <p:txBody>
            <a:bodyPr wrap="square" rtlCol="0">
              <a:spAutoFit/>
            </a:bodyPr>
            <a:lstStyle/>
            <a:p>
              <a:r>
                <a:rPr lang="en-US" dirty="0"/>
                <a:t>Action 1</a:t>
              </a:r>
            </a:p>
          </p:txBody>
        </p:sp>
        <p:cxnSp>
          <p:nvCxnSpPr>
            <p:cNvPr id="25" name="Straight Arrow Connector 24">
              <a:extLst>
                <a:ext uri="{FF2B5EF4-FFF2-40B4-BE49-F238E27FC236}">
                  <a16:creationId xmlns:a16="http://schemas.microsoft.com/office/drawing/2014/main" id="{949E0A5A-67E0-4957-9453-18A54227B12A}"/>
                </a:ext>
              </a:extLst>
            </p:cNvPr>
            <p:cNvCxnSpPr>
              <a:cxnSpLocks/>
            </p:cNvCxnSpPr>
            <p:nvPr/>
          </p:nvCxnSpPr>
          <p:spPr>
            <a:xfrm flipH="1">
              <a:off x="3599288"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1F91A7-A8B1-4E42-A586-A8F403C41124}"/>
                </a:ext>
              </a:extLst>
            </p:cNvPr>
            <p:cNvCxnSpPr>
              <a:cxnSpLocks/>
            </p:cNvCxnSpPr>
            <p:nvPr/>
          </p:nvCxnSpPr>
          <p:spPr>
            <a:xfrm>
              <a:off x="3904086"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2CCB5E-BD6C-4926-80F8-BF4913E0D91C}"/>
                </a:ext>
              </a:extLst>
            </p:cNvPr>
            <p:cNvCxnSpPr>
              <a:cxnSpLocks/>
            </p:cNvCxnSpPr>
            <p:nvPr/>
          </p:nvCxnSpPr>
          <p:spPr>
            <a:xfrm flipH="1">
              <a:off x="4812149"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9B42A5-2733-4EE6-ABF0-AFCB58E9AF34}"/>
                </a:ext>
              </a:extLst>
            </p:cNvPr>
            <p:cNvCxnSpPr>
              <a:cxnSpLocks/>
            </p:cNvCxnSpPr>
            <p:nvPr/>
          </p:nvCxnSpPr>
          <p:spPr>
            <a:xfrm>
              <a:off x="5116947"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16987F-6849-4EBF-8FA0-CD1B87449A54}"/>
                </a:ext>
              </a:extLst>
            </p:cNvPr>
            <p:cNvCxnSpPr>
              <a:cxnSpLocks/>
            </p:cNvCxnSpPr>
            <p:nvPr/>
          </p:nvCxnSpPr>
          <p:spPr>
            <a:xfrm flipH="1">
              <a:off x="6019511"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A8437E-9BA9-4808-84E5-7F1FB2B9125D}"/>
                </a:ext>
              </a:extLst>
            </p:cNvPr>
            <p:cNvCxnSpPr>
              <a:cxnSpLocks/>
            </p:cNvCxnSpPr>
            <p:nvPr/>
          </p:nvCxnSpPr>
          <p:spPr>
            <a:xfrm>
              <a:off x="6324309"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7AC130-5DB3-4F6E-825F-7A09AA1DF230}"/>
                </a:ext>
              </a:extLst>
            </p:cNvPr>
            <p:cNvCxnSpPr>
              <a:cxnSpLocks/>
            </p:cNvCxnSpPr>
            <p:nvPr/>
          </p:nvCxnSpPr>
          <p:spPr>
            <a:xfrm flipH="1">
              <a:off x="7284894"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F7160F-F5E3-42CC-AD89-D2009191E59A}"/>
                </a:ext>
              </a:extLst>
            </p:cNvPr>
            <p:cNvCxnSpPr>
              <a:cxnSpLocks/>
            </p:cNvCxnSpPr>
            <p:nvPr/>
          </p:nvCxnSpPr>
          <p:spPr>
            <a:xfrm>
              <a:off x="7589692"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A511CE-A5F2-410E-88DF-357B76FA03F9}"/>
                </a:ext>
              </a:extLst>
            </p:cNvPr>
            <p:cNvCxnSpPr>
              <a:cxnSpLocks/>
              <a:stCxn id="10" idx="4"/>
              <a:endCxn id="34" idx="0"/>
            </p:cNvCxnSpPr>
            <p:nvPr/>
          </p:nvCxnSpPr>
          <p:spPr>
            <a:xfrm>
              <a:off x="6913418" y="3403816"/>
              <a:ext cx="1685061"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AB9D53-1551-435E-AD18-780A5F27A2F4}"/>
                </a:ext>
              </a:extLst>
            </p:cNvPr>
            <p:cNvCxnSpPr>
              <a:cxnSpLocks/>
            </p:cNvCxnSpPr>
            <p:nvPr/>
          </p:nvCxnSpPr>
          <p:spPr>
            <a:xfrm flipH="1">
              <a:off x="8341882"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568D43-96F2-4B5B-92E3-4B1567661111}"/>
                </a:ext>
              </a:extLst>
            </p:cNvPr>
            <p:cNvCxnSpPr>
              <a:cxnSpLocks/>
            </p:cNvCxnSpPr>
            <p:nvPr/>
          </p:nvCxnSpPr>
          <p:spPr>
            <a:xfrm>
              <a:off x="8646680"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BFE5C06-E7D3-4E40-AF61-FC0BF26CCD04}"/>
                </a:ext>
              </a:extLst>
            </p:cNvPr>
            <p:cNvSpPr/>
            <p:nvPr/>
          </p:nvSpPr>
          <p:spPr>
            <a:xfrm>
              <a:off x="6026141"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p>
          </p:txBody>
        </p:sp>
        <p:sp>
          <p:nvSpPr>
            <p:cNvPr id="13" name="Oval 12">
              <a:extLst>
                <a:ext uri="{FF2B5EF4-FFF2-40B4-BE49-F238E27FC236}">
                  <a16:creationId xmlns:a16="http://schemas.microsoft.com/office/drawing/2014/main" id="{34D79C19-57C4-4328-A4DF-5B9DFA25BC35}"/>
                </a:ext>
              </a:extLst>
            </p:cNvPr>
            <p:cNvSpPr/>
            <p:nvPr/>
          </p:nvSpPr>
          <p:spPr>
            <a:xfrm>
              <a:off x="7232073"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15" name="Oval 14">
              <a:extLst>
                <a:ext uri="{FF2B5EF4-FFF2-40B4-BE49-F238E27FC236}">
                  <a16:creationId xmlns:a16="http://schemas.microsoft.com/office/drawing/2014/main" id="{D7E57B6C-3FC6-462E-ADDC-700452BCCA50}"/>
                </a:ext>
              </a:extLst>
            </p:cNvPr>
            <p:cNvSpPr/>
            <p:nvPr/>
          </p:nvSpPr>
          <p:spPr>
            <a:xfrm>
              <a:off x="3599288"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16" name="Oval 15">
              <a:extLst>
                <a:ext uri="{FF2B5EF4-FFF2-40B4-BE49-F238E27FC236}">
                  <a16:creationId xmlns:a16="http://schemas.microsoft.com/office/drawing/2014/main" id="{860705CB-7FF7-433D-9FEC-7EE133274E2E}"/>
                </a:ext>
              </a:extLst>
            </p:cNvPr>
            <p:cNvSpPr/>
            <p:nvPr/>
          </p:nvSpPr>
          <p:spPr>
            <a:xfrm>
              <a:off x="4777506"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34" name="Oval 33">
              <a:extLst>
                <a:ext uri="{FF2B5EF4-FFF2-40B4-BE49-F238E27FC236}">
                  <a16:creationId xmlns:a16="http://schemas.microsoft.com/office/drawing/2014/main" id="{300A273B-5A0F-47CB-96BA-C5F9C263AD11}"/>
                </a:ext>
              </a:extLst>
            </p:cNvPr>
            <p:cNvSpPr/>
            <p:nvPr/>
          </p:nvSpPr>
          <p:spPr>
            <a:xfrm>
              <a:off x="8279824"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grpSp>
      <p:sp>
        <p:nvSpPr>
          <p:cNvPr id="38" name="Left Brace 37">
            <a:extLst>
              <a:ext uri="{FF2B5EF4-FFF2-40B4-BE49-F238E27FC236}">
                <a16:creationId xmlns:a16="http://schemas.microsoft.com/office/drawing/2014/main" id="{418A78BD-2C5D-4082-8FB6-ADF179379DC2}"/>
              </a:ext>
            </a:extLst>
          </p:cNvPr>
          <p:cNvSpPr/>
          <p:nvPr/>
        </p:nvSpPr>
        <p:spPr>
          <a:xfrm rot="16200000">
            <a:off x="6568139" y="4538306"/>
            <a:ext cx="376411" cy="2333579"/>
          </a:xfrm>
          <a:prstGeom prst="leftBrace">
            <a:avLst/>
          </a:prstGeom>
          <a:noFill/>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Oval 38">
            <a:extLst>
              <a:ext uri="{FF2B5EF4-FFF2-40B4-BE49-F238E27FC236}">
                <a16:creationId xmlns:a16="http://schemas.microsoft.com/office/drawing/2014/main" id="{C51E6364-45B8-47BB-B506-CEF3B8B0821A}"/>
              </a:ext>
            </a:extLst>
          </p:cNvPr>
          <p:cNvSpPr/>
          <p:nvPr/>
        </p:nvSpPr>
        <p:spPr>
          <a:xfrm>
            <a:off x="5589555"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50</a:t>
            </a:r>
          </a:p>
        </p:txBody>
      </p:sp>
      <p:sp>
        <p:nvSpPr>
          <p:cNvPr id="40" name="Oval 39">
            <a:extLst>
              <a:ext uri="{FF2B5EF4-FFF2-40B4-BE49-F238E27FC236}">
                <a16:creationId xmlns:a16="http://schemas.microsoft.com/office/drawing/2014/main" id="{3FB44B50-A855-40D6-983F-34F34FB597CB}"/>
              </a:ext>
            </a:extLst>
          </p:cNvPr>
          <p:cNvSpPr/>
          <p:nvPr/>
        </p:nvSpPr>
        <p:spPr>
          <a:xfrm>
            <a:off x="5855583"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p>
        </p:txBody>
      </p:sp>
      <p:sp>
        <p:nvSpPr>
          <p:cNvPr id="41" name="Oval 40">
            <a:extLst>
              <a:ext uri="{FF2B5EF4-FFF2-40B4-BE49-F238E27FC236}">
                <a16:creationId xmlns:a16="http://schemas.microsoft.com/office/drawing/2014/main" id="{E18DCE6F-D86E-4DA0-888F-694B31CD778C}"/>
              </a:ext>
            </a:extLst>
          </p:cNvPr>
          <p:cNvSpPr/>
          <p:nvPr/>
        </p:nvSpPr>
        <p:spPr>
          <a:xfrm>
            <a:off x="6122490"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2" name="Oval 41">
            <a:extLst>
              <a:ext uri="{FF2B5EF4-FFF2-40B4-BE49-F238E27FC236}">
                <a16:creationId xmlns:a16="http://schemas.microsoft.com/office/drawing/2014/main" id="{68119947-C4B8-47CB-8602-C48FCBE0E5B0}"/>
              </a:ext>
            </a:extLst>
          </p:cNvPr>
          <p:cNvSpPr/>
          <p:nvPr/>
        </p:nvSpPr>
        <p:spPr>
          <a:xfrm>
            <a:off x="6379727"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9</a:t>
            </a:r>
          </a:p>
        </p:txBody>
      </p:sp>
      <p:sp>
        <p:nvSpPr>
          <p:cNvPr id="43" name="Oval 42">
            <a:extLst>
              <a:ext uri="{FF2B5EF4-FFF2-40B4-BE49-F238E27FC236}">
                <a16:creationId xmlns:a16="http://schemas.microsoft.com/office/drawing/2014/main" id="{860D38EC-8590-41B1-B84C-F4D2C89C1DDE}"/>
              </a:ext>
            </a:extLst>
          </p:cNvPr>
          <p:cNvSpPr/>
          <p:nvPr/>
        </p:nvSpPr>
        <p:spPr>
          <a:xfrm>
            <a:off x="6657211"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44" name="Oval 43">
            <a:extLst>
              <a:ext uri="{FF2B5EF4-FFF2-40B4-BE49-F238E27FC236}">
                <a16:creationId xmlns:a16="http://schemas.microsoft.com/office/drawing/2014/main" id="{1C9EE7AD-388E-42A7-8736-1681479F1E73}"/>
              </a:ext>
            </a:extLst>
          </p:cNvPr>
          <p:cNvSpPr/>
          <p:nvPr/>
        </p:nvSpPr>
        <p:spPr>
          <a:xfrm>
            <a:off x="6934549"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45" name="Oval 44">
            <a:extLst>
              <a:ext uri="{FF2B5EF4-FFF2-40B4-BE49-F238E27FC236}">
                <a16:creationId xmlns:a16="http://schemas.microsoft.com/office/drawing/2014/main" id="{82ED43D6-5659-4FC9-B73B-2DE2603BEA10}"/>
              </a:ext>
            </a:extLst>
          </p:cNvPr>
          <p:cNvSpPr/>
          <p:nvPr/>
        </p:nvSpPr>
        <p:spPr>
          <a:xfrm>
            <a:off x="7203656"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46" name="Oval 45">
            <a:extLst>
              <a:ext uri="{FF2B5EF4-FFF2-40B4-BE49-F238E27FC236}">
                <a16:creationId xmlns:a16="http://schemas.microsoft.com/office/drawing/2014/main" id="{980BCB95-BB60-4070-A695-88042C6DDAA1}"/>
              </a:ext>
            </a:extLst>
          </p:cNvPr>
          <p:cNvSpPr/>
          <p:nvPr/>
        </p:nvSpPr>
        <p:spPr>
          <a:xfrm>
            <a:off x="7475131"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25</a:t>
            </a:r>
          </a:p>
        </p:txBody>
      </p:sp>
      <p:sp>
        <p:nvSpPr>
          <p:cNvPr id="47" name="Oval 46">
            <a:extLst>
              <a:ext uri="{FF2B5EF4-FFF2-40B4-BE49-F238E27FC236}">
                <a16:creationId xmlns:a16="http://schemas.microsoft.com/office/drawing/2014/main" id="{335F8871-D22C-45FD-8389-640C6740F36C}"/>
              </a:ext>
            </a:extLst>
          </p:cNvPr>
          <p:cNvSpPr/>
          <p:nvPr/>
        </p:nvSpPr>
        <p:spPr>
          <a:xfrm>
            <a:off x="8003211"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48" name="Oval 47">
            <a:extLst>
              <a:ext uri="{FF2B5EF4-FFF2-40B4-BE49-F238E27FC236}">
                <a16:creationId xmlns:a16="http://schemas.microsoft.com/office/drawing/2014/main" id="{711F6E9E-6A85-4C3F-BB0E-5A17CAAD27CA}"/>
              </a:ext>
            </a:extLst>
          </p:cNvPr>
          <p:cNvSpPr/>
          <p:nvPr/>
        </p:nvSpPr>
        <p:spPr>
          <a:xfrm>
            <a:off x="826086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13</a:t>
            </a:r>
          </a:p>
        </p:txBody>
      </p:sp>
      <p:sp>
        <p:nvSpPr>
          <p:cNvPr id="50" name="Oval 49">
            <a:extLst>
              <a:ext uri="{FF2B5EF4-FFF2-40B4-BE49-F238E27FC236}">
                <a16:creationId xmlns:a16="http://schemas.microsoft.com/office/drawing/2014/main" id="{1DF0B03B-43CE-4B41-8804-496706328E96}"/>
              </a:ext>
            </a:extLst>
          </p:cNvPr>
          <p:cNvSpPr/>
          <p:nvPr/>
        </p:nvSpPr>
        <p:spPr>
          <a:xfrm>
            <a:off x="854770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1" name="Oval 50">
            <a:extLst>
              <a:ext uri="{FF2B5EF4-FFF2-40B4-BE49-F238E27FC236}">
                <a16:creationId xmlns:a16="http://schemas.microsoft.com/office/drawing/2014/main" id="{E9EAB21F-E6A3-4D8B-9AF6-28FBD9D486F5}"/>
              </a:ext>
            </a:extLst>
          </p:cNvPr>
          <p:cNvSpPr/>
          <p:nvPr/>
        </p:nvSpPr>
        <p:spPr>
          <a:xfrm>
            <a:off x="8811247"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2" name="Oval 51">
            <a:extLst>
              <a:ext uri="{FF2B5EF4-FFF2-40B4-BE49-F238E27FC236}">
                <a16:creationId xmlns:a16="http://schemas.microsoft.com/office/drawing/2014/main" id="{BE6AB77C-1E51-43AF-B1E6-5B7447CBD290}"/>
              </a:ext>
            </a:extLst>
          </p:cNvPr>
          <p:cNvSpPr/>
          <p:nvPr/>
        </p:nvSpPr>
        <p:spPr>
          <a:xfrm>
            <a:off x="909065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53" name="Oval 52">
            <a:extLst>
              <a:ext uri="{FF2B5EF4-FFF2-40B4-BE49-F238E27FC236}">
                <a16:creationId xmlns:a16="http://schemas.microsoft.com/office/drawing/2014/main" id="{AA9DA24C-C88F-4E71-9369-A2EE863D4A00}"/>
              </a:ext>
            </a:extLst>
          </p:cNvPr>
          <p:cNvSpPr/>
          <p:nvPr/>
        </p:nvSpPr>
        <p:spPr>
          <a:xfrm>
            <a:off x="9350197"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a:t>
            </a:r>
          </a:p>
        </p:txBody>
      </p:sp>
      <p:sp>
        <p:nvSpPr>
          <p:cNvPr id="54" name="Oval 53">
            <a:extLst>
              <a:ext uri="{FF2B5EF4-FFF2-40B4-BE49-F238E27FC236}">
                <a16:creationId xmlns:a16="http://schemas.microsoft.com/office/drawing/2014/main" id="{F6B49119-8B57-4CC2-A591-EC8ADDD262D4}"/>
              </a:ext>
            </a:extLst>
          </p:cNvPr>
          <p:cNvSpPr/>
          <p:nvPr/>
        </p:nvSpPr>
        <p:spPr>
          <a:xfrm>
            <a:off x="962942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16</a:t>
            </a:r>
          </a:p>
        </p:txBody>
      </p:sp>
      <p:sp>
        <p:nvSpPr>
          <p:cNvPr id="55" name="Oval 54">
            <a:extLst>
              <a:ext uri="{FF2B5EF4-FFF2-40B4-BE49-F238E27FC236}">
                <a16:creationId xmlns:a16="http://schemas.microsoft.com/office/drawing/2014/main" id="{CCB80C5A-5DE4-422B-A789-57E99DEA7F4A}"/>
              </a:ext>
            </a:extLst>
          </p:cNvPr>
          <p:cNvSpPr/>
          <p:nvPr/>
        </p:nvSpPr>
        <p:spPr>
          <a:xfrm>
            <a:off x="9904769"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56" name="Oval 55">
            <a:extLst>
              <a:ext uri="{FF2B5EF4-FFF2-40B4-BE49-F238E27FC236}">
                <a16:creationId xmlns:a16="http://schemas.microsoft.com/office/drawing/2014/main" id="{FD9E02F7-A27C-4CB6-A9A8-C08A10F0F6D4}"/>
              </a:ext>
            </a:extLst>
          </p:cNvPr>
          <p:cNvSpPr/>
          <p:nvPr/>
        </p:nvSpPr>
        <p:spPr>
          <a:xfrm>
            <a:off x="10181939"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7" name="Oval 56">
            <a:extLst>
              <a:ext uri="{FF2B5EF4-FFF2-40B4-BE49-F238E27FC236}">
                <a16:creationId xmlns:a16="http://schemas.microsoft.com/office/drawing/2014/main" id="{7C8A6091-2D33-4419-AD5F-5335E979B628}"/>
              </a:ext>
            </a:extLst>
          </p:cNvPr>
          <p:cNvSpPr/>
          <p:nvPr/>
        </p:nvSpPr>
        <p:spPr>
          <a:xfrm>
            <a:off x="1045578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8" name="Oval 57">
            <a:extLst>
              <a:ext uri="{FF2B5EF4-FFF2-40B4-BE49-F238E27FC236}">
                <a16:creationId xmlns:a16="http://schemas.microsoft.com/office/drawing/2014/main" id="{F7DCDFB5-BC40-432E-9566-D49E338AF69B}"/>
              </a:ext>
            </a:extLst>
          </p:cNvPr>
          <p:cNvSpPr/>
          <p:nvPr/>
        </p:nvSpPr>
        <p:spPr>
          <a:xfrm>
            <a:off x="1073132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59" name="Left Brace 58">
            <a:extLst>
              <a:ext uri="{FF2B5EF4-FFF2-40B4-BE49-F238E27FC236}">
                <a16:creationId xmlns:a16="http://schemas.microsoft.com/office/drawing/2014/main" id="{A4951030-93F0-4FDE-A767-A621DA851FE3}"/>
              </a:ext>
            </a:extLst>
          </p:cNvPr>
          <p:cNvSpPr/>
          <p:nvPr/>
        </p:nvSpPr>
        <p:spPr>
          <a:xfrm rot="16200000">
            <a:off x="9390288" y="4136020"/>
            <a:ext cx="376411" cy="3150566"/>
          </a:xfrm>
          <a:prstGeom prst="leftBrace">
            <a:avLst/>
          </a:prstGeom>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Oval 71">
            <a:extLst>
              <a:ext uri="{FF2B5EF4-FFF2-40B4-BE49-F238E27FC236}">
                <a16:creationId xmlns:a16="http://schemas.microsoft.com/office/drawing/2014/main" id="{C804880C-B88C-4ADB-843C-74D9E50BB05B}"/>
              </a:ext>
            </a:extLst>
          </p:cNvPr>
          <p:cNvSpPr/>
          <p:nvPr/>
        </p:nvSpPr>
        <p:spPr>
          <a:xfrm>
            <a:off x="1141035"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30</a:t>
            </a:r>
          </a:p>
        </p:txBody>
      </p:sp>
      <p:sp>
        <p:nvSpPr>
          <p:cNvPr id="73" name="Oval 72">
            <a:extLst>
              <a:ext uri="{FF2B5EF4-FFF2-40B4-BE49-F238E27FC236}">
                <a16:creationId xmlns:a16="http://schemas.microsoft.com/office/drawing/2014/main" id="{B981E8E2-8C18-4CBD-B4B3-A35B817D4B05}"/>
              </a:ext>
            </a:extLst>
          </p:cNvPr>
          <p:cNvSpPr/>
          <p:nvPr/>
        </p:nvSpPr>
        <p:spPr>
          <a:xfrm>
            <a:off x="1724632"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sp>
        <p:nvSpPr>
          <p:cNvPr id="74" name="Oval 73">
            <a:extLst>
              <a:ext uri="{FF2B5EF4-FFF2-40B4-BE49-F238E27FC236}">
                <a16:creationId xmlns:a16="http://schemas.microsoft.com/office/drawing/2014/main" id="{D96FFD94-3F32-4C75-9B3F-0737C6C434B2}"/>
              </a:ext>
            </a:extLst>
          </p:cNvPr>
          <p:cNvSpPr/>
          <p:nvPr/>
        </p:nvSpPr>
        <p:spPr>
          <a:xfrm>
            <a:off x="2260932"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75" name="Oval 74">
            <a:extLst>
              <a:ext uri="{FF2B5EF4-FFF2-40B4-BE49-F238E27FC236}">
                <a16:creationId xmlns:a16="http://schemas.microsoft.com/office/drawing/2014/main" id="{95EBD21D-AEB7-4063-B068-D2B9E34277C3}"/>
              </a:ext>
            </a:extLst>
          </p:cNvPr>
          <p:cNvSpPr/>
          <p:nvPr/>
        </p:nvSpPr>
        <p:spPr>
          <a:xfrm>
            <a:off x="285117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76" name="Rectangle 75">
            <a:extLst>
              <a:ext uri="{FF2B5EF4-FFF2-40B4-BE49-F238E27FC236}">
                <a16:creationId xmlns:a16="http://schemas.microsoft.com/office/drawing/2014/main" id="{3078D4EB-C4BD-4280-89D5-DA2360AC46DA}"/>
              </a:ext>
            </a:extLst>
          </p:cNvPr>
          <p:cNvSpPr/>
          <p:nvPr/>
        </p:nvSpPr>
        <p:spPr>
          <a:xfrm>
            <a:off x="1305798" y="1829598"/>
            <a:ext cx="2005677" cy="369332"/>
          </a:xfrm>
          <a:prstGeom prst="rect">
            <a:avLst/>
          </a:prstGeom>
        </p:spPr>
        <p:txBody>
          <a:bodyPr wrap="none">
            <a:spAutoFit/>
          </a:bodyPr>
          <a:lstStyle/>
          <a:p>
            <a:r>
              <a:rPr lang="en-US" b="1" dirty="0"/>
              <a:t>S1 Random sample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76FEC78-DB11-4243-91E6-0731F03CF57E}"/>
                  </a:ext>
                </a:extLst>
              </p:cNvPr>
              <p:cNvSpPr txBox="1"/>
              <p:nvPr/>
            </p:nvSpPr>
            <p:spPr>
              <a:xfrm>
                <a:off x="828333" y="2932373"/>
                <a:ext cx="3400146" cy="801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25</m:t>
                          </m:r>
                          <m:r>
                            <a:rPr lang="en-US" b="0" i="1" smtClean="0">
                              <a:latin typeface="Cambria Math" panose="02040503050406030204" pitchFamily="18" charset="0"/>
                            </a:rPr>
                            <m:t>+</m:t>
                          </m:r>
                          <m:r>
                            <a:rPr lang="en-US" b="0" i="1" smtClean="0">
                              <a:latin typeface="Cambria Math" panose="02040503050406030204" pitchFamily="18" charset="0"/>
                            </a:rPr>
                            <m:t>45</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25</m:t>
                      </m:r>
                    </m:oMath>
                  </m:oMathPara>
                </a14:m>
                <a:endParaRPr lang="en-US" b="0" dirty="0"/>
              </a:p>
              <a:p>
                <a:endParaRPr lang="en-US" dirty="0"/>
              </a:p>
            </p:txBody>
          </p:sp>
        </mc:Choice>
        <mc:Fallback xmlns="">
          <p:sp>
            <p:nvSpPr>
              <p:cNvPr id="77" name="TextBox 76">
                <a:extLst>
                  <a:ext uri="{FF2B5EF4-FFF2-40B4-BE49-F238E27FC236}">
                    <a16:creationId xmlns:a16="http://schemas.microsoft.com/office/drawing/2014/main" id="{776FEC78-DB11-4243-91E6-0731F03CF57E}"/>
                  </a:ext>
                </a:extLst>
              </p:cNvPr>
              <p:cNvSpPr txBox="1">
                <a:spLocks noRot="1" noChangeAspect="1" noMove="1" noResize="1" noEditPoints="1" noAdjustHandles="1" noChangeArrowheads="1" noChangeShapeType="1" noTextEdit="1"/>
              </p:cNvSpPr>
              <p:nvPr/>
            </p:nvSpPr>
            <p:spPr>
              <a:xfrm>
                <a:off x="828333" y="2932373"/>
                <a:ext cx="3400146" cy="801181"/>
              </a:xfrm>
              <a:prstGeom prst="rect">
                <a:avLst/>
              </a:prstGeom>
              <a:blipFill>
                <a:blip r:embed="rId4"/>
                <a:stretch>
                  <a:fillRect/>
                </a:stretch>
              </a:blipFill>
            </p:spPr>
            <p:txBody>
              <a:bodyPr/>
              <a:lstStyle/>
              <a:p>
                <a:r>
                  <a:rPr lang="en-US">
                    <a:noFill/>
                  </a:rPr>
                  <a:t> </a:t>
                </a:r>
              </a:p>
            </p:txBody>
          </p:sp>
        </mc:Fallback>
      </mc:AlternateContent>
      <p:sp>
        <p:nvSpPr>
          <p:cNvPr id="78" name="Oval 77">
            <a:extLst>
              <a:ext uri="{FF2B5EF4-FFF2-40B4-BE49-F238E27FC236}">
                <a16:creationId xmlns:a16="http://schemas.microsoft.com/office/drawing/2014/main" id="{FFD83ED8-6A1C-46D9-B018-54A3E2641A3C}"/>
              </a:ext>
            </a:extLst>
          </p:cNvPr>
          <p:cNvSpPr/>
          <p:nvPr/>
        </p:nvSpPr>
        <p:spPr>
          <a:xfrm>
            <a:off x="1141035"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79" name="Oval 78">
            <a:extLst>
              <a:ext uri="{FF2B5EF4-FFF2-40B4-BE49-F238E27FC236}">
                <a16:creationId xmlns:a16="http://schemas.microsoft.com/office/drawing/2014/main" id="{85E08370-138E-4918-9E14-E9C40B78EB24}"/>
              </a:ext>
            </a:extLst>
          </p:cNvPr>
          <p:cNvSpPr/>
          <p:nvPr/>
        </p:nvSpPr>
        <p:spPr>
          <a:xfrm>
            <a:off x="1732271"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80" name="Oval 79">
            <a:extLst>
              <a:ext uri="{FF2B5EF4-FFF2-40B4-BE49-F238E27FC236}">
                <a16:creationId xmlns:a16="http://schemas.microsoft.com/office/drawing/2014/main" id="{7D674916-B6B6-4C00-ADD4-2B8ADA73B96A}"/>
              </a:ext>
            </a:extLst>
          </p:cNvPr>
          <p:cNvSpPr/>
          <p:nvPr/>
        </p:nvSpPr>
        <p:spPr>
          <a:xfrm>
            <a:off x="2213450"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81" name="Oval 80">
            <a:extLst>
              <a:ext uri="{FF2B5EF4-FFF2-40B4-BE49-F238E27FC236}">
                <a16:creationId xmlns:a16="http://schemas.microsoft.com/office/drawing/2014/main" id="{5199D5FF-268D-4391-8E96-E26F5C8E5864}"/>
              </a:ext>
            </a:extLst>
          </p:cNvPr>
          <p:cNvSpPr/>
          <p:nvPr/>
        </p:nvSpPr>
        <p:spPr>
          <a:xfrm>
            <a:off x="2807373"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60</a:t>
            </a:r>
          </a:p>
        </p:txBody>
      </p:sp>
      <p:sp>
        <p:nvSpPr>
          <p:cNvPr id="82" name="Rectangle 81">
            <a:extLst>
              <a:ext uri="{FF2B5EF4-FFF2-40B4-BE49-F238E27FC236}">
                <a16:creationId xmlns:a16="http://schemas.microsoft.com/office/drawing/2014/main" id="{1E835A30-28EB-4A03-BADA-25C500026B9F}"/>
              </a:ext>
            </a:extLst>
          </p:cNvPr>
          <p:cNvSpPr/>
          <p:nvPr/>
        </p:nvSpPr>
        <p:spPr>
          <a:xfrm>
            <a:off x="1319505" y="3791821"/>
            <a:ext cx="2005677" cy="369332"/>
          </a:xfrm>
          <a:prstGeom prst="rect">
            <a:avLst/>
          </a:prstGeom>
        </p:spPr>
        <p:txBody>
          <a:bodyPr wrap="none">
            <a:spAutoFit/>
          </a:bodyPr>
          <a:lstStyle/>
          <a:p>
            <a:r>
              <a:rPr lang="en-US" b="1" dirty="0"/>
              <a:t>S2 Random sample</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5AF47C3-1583-4744-8471-08C034CB5176}"/>
                  </a:ext>
                </a:extLst>
              </p:cNvPr>
              <p:cNvSpPr txBox="1"/>
              <p:nvPr/>
            </p:nvSpPr>
            <p:spPr>
              <a:xfrm>
                <a:off x="709986" y="4894596"/>
                <a:ext cx="3532200" cy="8011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b="0" i="1" smtClean="0">
                                  <a:latin typeface="Cambria Math" panose="02040503050406030204" pitchFamily="18" charset="0"/>
                                </a:rPr>
                                <m:t>2</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45</m:t>
                          </m:r>
                          <m:r>
                            <a:rPr lang="en-US" b="0" i="1" smtClean="0">
                              <a:latin typeface="Cambria Math" panose="02040503050406030204" pitchFamily="18" charset="0"/>
                            </a:rPr>
                            <m:t>+</m:t>
                          </m:r>
                          <m:r>
                            <a:rPr lang="en-US" b="0" i="1" smtClean="0">
                              <a:latin typeface="Cambria Math" panose="02040503050406030204" pitchFamily="18" charset="0"/>
                            </a:rPr>
                            <m:t>60</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75</m:t>
                      </m:r>
                    </m:oMath>
                  </m:oMathPara>
                </a14:m>
                <a:endParaRPr lang="en-US" b="0" dirty="0"/>
              </a:p>
              <a:p>
                <a:endParaRPr lang="en-US" dirty="0"/>
              </a:p>
            </p:txBody>
          </p:sp>
        </mc:Choice>
        <mc:Fallback xmlns="">
          <p:sp>
            <p:nvSpPr>
              <p:cNvPr id="83" name="TextBox 82">
                <a:extLst>
                  <a:ext uri="{FF2B5EF4-FFF2-40B4-BE49-F238E27FC236}">
                    <a16:creationId xmlns:a16="http://schemas.microsoft.com/office/drawing/2014/main" id="{F5AF47C3-1583-4744-8471-08C034CB5176}"/>
                  </a:ext>
                </a:extLst>
              </p:cNvPr>
              <p:cNvSpPr txBox="1">
                <a:spLocks noRot="1" noChangeAspect="1" noMove="1" noResize="1" noEditPoints="1" noAdjustHandles="1" noChangeArrowheads="1" noChangeShapeType="1" noTextEdit="1"/>
              </p:cNvSpPr>
              <p:nvPr/>
            </p:nvSpPr>
            <p:spPr>
              <a:xfrm>
                <a:off x="709986" y="4894596"/>
                <a:ext cx="3532200" cy="801181"/>
              </a:xfrm>
              <a:prstGeom prst="rect">
                <a:avLst/>
              </a:prstGeom>
              <a:blipFill>
                <a:blip r:embed="rId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8FFFD41-734A-4E7E-A671-CBB470999BCF}"/>
              </a:ext>
            </a:extLst>
          </p:cNvPr>
          <p:cNvSpPr txBox="1"/>
          <p:nvPr/>
        </p:nvSpPr>
        <p:spPr>
          <a:xfrm>
            <a:off x="5589555" y="5960775"/>
            <a:ext cx="2333579" cy="369332"/>
          </a:xfrm>
          <a:prstGeom prst="rect">
            <a:avLst/>
          </a:prstGeom>
          <a:noFill/>
        </p:spPr>
        <p:txBody>
          <a:bodyPr wrap="square" rtlCol="0">
            <a:spAutoFit/>
          </a:bodyPr>
          <a:lstStyle/>
          <a:p>
            <a:pPr algn="ctr"/>
            <a:r>
              <a:rPr lang="en-US" dirty="0"/>
              <a:t>S1 Population</a:t>
            </a:r>
          </a:p>
        </p:txBody>
      </p:sp>
      <p:sp>
        <p:nvSpPr>
          <p:cNvPr id="85" name="TextBox 84">
            <a:extLst>
              <a:ext uri="{FF2B5EF4-FFF2-40B4-BE49-F238E27FC236}">
                <a16:creationId xmlns:a16="http://schemas.microsoft.com/office/drawing/2014/main" id="{BD3CC47A-F732-4856-A378-A232D38F5B06}"/>
              </a:ext>
            </a:extLst>
          </p:cNvPr>
          <p:cNvSpPr txBox="1"/>
          <p:nvPr/>
        </p:nvSpPr>
        <p:spPr>
          <a:xfrm>
            <a:off x="8003210" y="5970083"/>
            <a:ext cx="3150568" cy="369332"/>
          </a:xfrm>
          <a:prstGeom prst="rect">
            <a:avLst/>
          </a:prstGeom>
          <a:noFill/>
        </p:spPr>
        <p:txBody>
          <a:bodyPr wrap="square" rtlCol="0">
            <a:spAutoFit/>
          </a:bodyPr>
          <a:lstStyle/>
          <a:p>
            <a:pPr algn="ctr"/>
            <a:r>
              <a:rPr lang="en-US" dirty="0"/>
              <a:t>S2 Population</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1E8AAE7-92F3-424B-B468-7F4EAB2986D7}"/>
                  </a:ext>
                </a:extLst>
              </p:cNvPr>
              <p:cNvSpPr txBox="1"/>
              <p:nvPr/>
            </p:nvSpPr>
            <p:spPr>
              <a:xfrm>
                <a:off x="5350391" y="2838599"/>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𝑋</m:t>
                              </m:r>
                            </m:e>
                            <m:sub>
                              <m:r>
                                <a:rPr lang="en-US" sz="1600" b="0" i="1" smtClean="0">
                                  <a:latin typeface="Cambria Math" panose="02040503050406030204" pitchFamily="18" charset="0"/>
                                </a:rPr>
                                <m:t>𝑠</m:t>
                              </m:r>
                              <m:r>
                                <a:rPr lang="en-US" sz="1600" b="0" i="1" smtClean="0">
                                  <a:latin typeface="Cambria Math" panose="02040503050406030204" pitchFamily="18" charset="0"/>
                                </a:rPr>
                                <m:t>1</m:t>
                              </m:r>
                            </m:sub>
                          </m:sSub>
                        </m:e>
                      </m:acc>
                      <m:r>
                        <a:rPr lang="en-US" sz="1600" b="0" i="1" smtClean="0">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25</m:t>
                      </m:r>
                    </m:oMath>
                  </m:oMathPara>
                </a14:m>
                <a:endParaRPr lang="en-US" sz="1600" dirty="0"/>
              </a:p>
            </p:txBody>
          </p:sp>
        </mc:Choice>
        <mc:Fallback xmlns="">
          <p:sp>
            <p:nvSpPr>
              <p:cNvPr id="86" name="TextBox 85">
                <a:extLst>
                  <a:ext uri="{FF2B5EF4-FFF2-40B4-BE49-F238E27FC236}">
                    <a16:creationId xmlns:a16="http://schemas.microsoft.com/office/drawing/2014/main" id="{41E8AAE7-92F3-424B-B468-7F4EAB2986D7}"/>
                  </a:ext>
                </a:extLst>
              </p:cNvPr>
              <p:cNvSpPr txBox="1">
                <a:spLocks noRot="1" noChangeAspect="1" noMove="1" noResize="1" noEditPoints="1" noAdjustHandles="1" noChangeArrowheads="1" noChangeShapeType="1" noTextEdit="1"/>
              </p:cNvSpPr>
              <p:nvPr/>
            </p:nvSpPr>
            <p:spPr>
              <a:xfrm>
                <a:off x="5350391" y="2838599"/>
                <a:ext cx="1102546" cy="246221"/>
              </a:xfrm>
              <a:prstGeom prst="rect">
                <a:avLst/>
              </a:prstGeom>
              <a:blipFill>
                <a:blip r:embed="rId6"/>
                <a:stretch>
                  <a:fillRect l="-3867"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A45D672-BBAB-4204-B311-B89E9E9FE461}"/>
                  </a:ext>
                </a:extLst>
              </p:cNvPr>
              <p:cNvSpPr txBox="1"/>
              <p:nvPr/>
            </p:nvSpPr>
            <p:spPr>
              <a:xfrm>
                <a:off x="9466064" y="2831874"/>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𝑠</m:t>
                              </m:r>
                              <m:r>
                                <a:rPr lang="en-US" sz="1600" b="0" i="1" smtClean="0">
                                  <a:latin typeface="Cambria Math" panose="02040503050406030204" pitchFamily="18" charset="0"/>
                                </a:rPr>
                                <m:t>2</m:t>
                              </m:r>
                            </m:sub>
                          </m:sSub>
                        </m:e>
                      </m:acc>
                      <m:r>
                        <a:rPr lang="en-US" sz="1600" i="1">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25</m:t>
                      </m:r>
                    </m:oMath>
                  </m:oMathPara>
                </a14:m>
                <a:endParaRPr lang="en-US" sz="1600" dirty="0"/>
              </a:p>
            </p:txBody>
          </p:sp>
        </mc:Choice>
        <mc:Fallback xmlns="">
          <p:sp>
            <p:nvSpPr>
              <p:cNvPr id="87" name="TextBox 86">
                <a:extLst>
                  <a:ext uri="{FF2B5EF4-FFF2-40B4-BE49-F238E27FC236}">
                    <a16:creationId xmlns:a16="http://schemas.microsoft.com/office/drawing/2014/main" id="{AA45D672-BBAB-4204-B311-B89E9E9FE461}"/>
                  </a:ext>
                </a:extLst>
              </p:cNvPr>
              <p:cNvSpPr txBox="1">
                <a:spLocks noRot="1" noChangeAspect="1" noMove="1" noResize="1" noEditPoints="1" noAdjustHandles="1" noChangeArrowheads="1" noChangeShapeType="1" noTextEdit="1"/>
              </p:cNvSpPr>
              <p:nvPr/>
            </p:nvSpPr>
            <p:spPr>
              <a:xfrm>
                <a:off x="9466064" y="2831874"/>
                <a:ext cx="1102546" cy="246221"/>
              </a:xfrm>
              <a:prstGeom prst="rect">
                <a:avLst/>
              </a:prstGeom>
              <a:blipFill>
                <a:blip r:embed="rId7"/>
                <a:stretch>
                  <a:fillRect l="-3867"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A956315-5064-4B4F-8530-B3C6534A6CD4}"/>
                  </a:ext>
                </a:extLst>
              </p:cNvPr>
              <p:cNvSpPr/>
              <p:nvPr/>
            </p:nvSpPr>
            <p:spPr>
              <a:xfrm>
                <a:off x="8839696" y="6250692"/>
                <a:ext cx="146900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36</m:t>
                      </m:r>
                    </m:oMath>
                  </m:oMathPara>
                </a14:m>
                <a:endParaRPr lang="en-US" sz="1600" dirty="0"/>
              </a:p>
            </p:txBody>
          </p:sp>
        </mc:Choice>
        <mc:Fallback xmlns="">
          <p:sp>
            <p:nvSpPr>
              <p:cNvPr id="88" name="Rectangle 87">
                <a:extLst>
                  <a:ext uri="{FF2B5EF4-FFF2-40B4-BE49-F238E27FC236}">
                    <a16:creationId xmlns:a16="http://schemas.microsoft.com/office/drawing/2014/main" id="{1A956315-5064-4B4F-8530-B3C6534A6CD4}"/>
                  </a:ext>
                </a:extLst>
              </p:cNvPr>
              <p:cNvSpPr>
                <a:spLocks noRot="1" noChangeAspect="1" noMove="1" noResize="1" noEditPoints="1" noAdjustHandles="1" noChangeArrowheads="1" noChangeShapeType="1" noTextEdit="1"/>
              </p:cNvSpPr>
              <p:nvPr/>
            </p:nvSpPr>
            <p:spPr>
              <a:xfrm>
                <a:off x="8839696" y="6250692"/>
                <a:ext cx="1469004"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E2087E-9875-4201-BB81-86819D88179F}"/>
                  </a:ext>
                </a:extLst>
              </p:cNvPr>
              <p:cNvSpPr txBox="1"/>
              <p:nvPr/>
            </p:nvSpPr>
            <p:spPr>
              <a:xfrm>
                <a:off x="6393699" y="6330107"/>
                <a:ext cx="82144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29</m:t>
                      </m:r>
                    </m:oMath>
                  </m:oMathPara>
                </a14:m>
                <a:endParaRPr lang="en-US" sz="1600" dirty="0"/>
              </a:p>
            </p:txBody>
          </p:sp>
        </mc:Choice>
        <mc:Fallback xmlns="">
          <p:sp>
            <p:nvSpPr>
              <p:cNvPr id="89" name="TextBox 88">
                <a:extLst>
                  <a:ext uri="{FF2B5EF4-FFF2-40B4-BE49-F238E27FC236}">
                    <a16:creationId xmlns:a16="http://schemas.microsoft.com/office/drawing/2014/main" id="{75E2087E-9875-4201-BB81-86819D88179F}"/>
                  </a:ext>
                </a:extLst>
              </p:cNvPr>
              <p:cNvSpPr txBox="1">
                <a:spLocks noRot="1" noChangeAspect="1" noMove="1" noResize="1" noEditPoints="1" noAdjustHandles="1" noChangeArrowheads="1" noChangeShapeType="1" noTextEdit="1"/>
              </p:cNvSpPr>
              <p:nvPr/>
            </p:nvSpPr>
            <p:spPr>
              <a:xfrm>
                <a:off x="6393699" y="6330107"/>
                <a:ext cx="821443" cy="246221"/>
              </a:xfrm>
              <a:prstGeom prst="rect">
                <a:avLst/>
              </a:prstGeom>
              <a:blipFill>
                <a:blip r:embed="rId9"/>
                <a:stretch>
                  <a:fillRect l="-5926" r="-3704" b="-19512"/>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AD3DE562-D876-41F2-B01E-8D554E8E422E}"/>
              </a:ext>
            </a:extLst>
          </p:cNvPr>
          <p:cNvSpPr txBox="1"/>
          <p:nvPr/>
        </p:nvSpPr>
        <p:spPr>
          <a:xfrm>
            <a:off x="215900" y="5600467"/>
            <a:ext cx="4553246" cy="954107"/>
          </a:xfrm>
          <a:prstGeom prst="rect">
            <a:avLst/>
          </a:prstGeom>
          <a:noFill/>
        </p:spPr>
        <p:txBody>
          <a:bodyPr wrap="square" rtlCol="0">
            <a:spAutoFit/>
          </a:bodyPr>
          <a:lstStyle/>
          <a:p>
            <a:pPr algn="ctr"/>
            <a:r>
              <a:rPr lang="en-US" sz="2800" b="1" dirty="0"/>
              <a:t>How confidence we are about our estimates?</a:t>
            </a:r>
          </a:p>
        </p:txBody>
      </p:sp>
      <p:sp>
        <p:nvSpPr>
          <p:cNvPr id="92" name="TextBox 91">
            <a:extLst>
              <a:ext uri="{FF2B5EF4-FFF2-40B4-BE49-F238E27FC236}">
                <a16:creationId xmlns:a16="http://schemas.microsoft.com/office/drawing/2014/main" id="{94177FA1-139D-4651-A413-7FBDFCCE01C9}"/>
              </a:ext>
            </a:extLst>
          </p:cNvPr>
          <p:cNvSpPr txBox="1"/>
          <p:nvPr/>
        </p:nvSpPr>
        <p:spPr>
          <a:xfrm>
            <a:off x="2357120" y="666934"/>
            <a:ext cx="7782560" cy="830997"/>
          </a:xfrm>
          <a:prstGeom prst="rect">
            <a:avLst/>
          </a:prstGeom>
          <a:noFill/>
        </p:spPr>
        <p:txBody>
          <a:bodyPr wrap="square" rtlCol="0">
            <a:spAutoFit/>
          </a:bodyPr>
          <a:lstStyle/>
          <a:p>
            <a:pPr algn="ctr"/>
            <a:r>
              <a:rPr lang="en-US" sz="4800" b="1" dirty="0">
                <a:solidFill>
                  <a:srgbClr val="383536"/>
                </a:solidFill>
              </a:rPr>
              <a:t>Monte Carlo Simulation</a:t>
            </a:r>
          </a:p>
        </p:txBody>
      </p:sp>
    </p:spTree>
    <p:extLst>
      <p:ext uri="{BB962C8B-B14F-4D97-AF65-F5344CB8AC3E}">
        <p14:creationId xmlns:p14="http://schemas.microsoft.com/office/powerpoint/2010/main" val="1722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p:bldP spid="77" grpId="0"/>
      <p:bldP spid="78" grpId="0" animBg="1"/>
      <p:bldP spid="79" grpId="0" animBg="1"/>
      <p:bldP spid="80" grpId="0" animBg="1"/>
      <p:bldP spid="81" grpId="0" animBg="1"/>
      <p:bldP spid="82" grpId="0"/>
      <p:bldP spid="83" grpId="0"/>
      <p:bldP spid="86" grpId="0"/>
      <p:bldP spid="87" grpId="0"/>
      <p:bldP spid="9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3B718615-0D5F-4B0D-A669-D712BC1BF859}"/>
              </a:ext>
            </a:extLst>
          </p:cNvPr>
          <p:cNvPicPr>
            <a:picLocks noChangeAspect="1"/>
          </p:cNvPicPr>
          <p:nvPr/>
        </p:nvPicPr>
        <p:blipFill>
          <a:blip r:embed="rId3"/>
          <a:stretch>
            <a:fillRect/>
          </a:stretch>
        </p:blipFill>
        <p:spPr>
          <a:xfrm>
            <a:off x="0" y="0"/>
            <a:ext cx="12192000" cy="6857999"/>
          </a:xfrm>
          <a:prstGeom prst="rect">
            <a:avLst/>
          </a:prstGeom>
        </p:spPr>
      </p:pic>
      <p:sp>
        <p:nvSpPr>
          <p:cNvPr id="28" name="TextBox 27">
            <a:extLst>
              <a:ext uri="{FF2B5EF4-FFF2-40B4-BE49-F238E27FC236}">
                <a16:creationId xmlns:a16="http://schemas.microsoft.com/office/drawing/2014/main" id="{A39D511A-FBA5-4212-8184-5A1190289AB6}"/>
              </a:ext>
            </a:extLst>
          </p:cNvPr>
          <p:cNvSpPr txBox="1"/>
          <p:nvPr/>
        </p:nvSpPr>
        <p:spPr>
          <a:xfrm>
            <a:off x="210127" y="1911468"/>
            <a:ext cx="4558293" cy="4893647"/>
          </a:xfrm>
          <a:prstGeom prst="rect">
            <a:avLst/>
          </a:prstGeom>
          <a:noFill/>
        </p:spPr>
        <p:txBody>
          <a:bodyPr wrap="square" rtlCol="0">
            <a:spAutoFit/>
          </a:bodyPr>
          <a:lstStyle/>
          <a:p>
            <a:r>
              <a:rPr lang="en-US" sz="2400" dirty="0"/>
              <a:t>Joker and Deadpool play chess,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In each sample lets ask ourselves: </a:t>
            </a:r>
          </a:p>
          <a:p>
            <a:endParaRPr lang="en-US" sz="2400" dirty="0"/>
          </a:p>
          <a:p>
            <a:r>
              <a:rPr lang="en-US" sz="2400" dirty="0"/>
              <a:t>Who we think will win next time?</a:t>
            </a:r>
          </a:p>
          <a:p>
            <a:endParaRPr lang="en-US" sz="2400" dirty="0"/>
          </a:p>
          <a:p>
            <a:r>
              <a:rPr lang="en-US" sz="2400" dirty="0"/>
              <a:t>How confidence we are about our estimation?</a:t>
            </a:r>
          </a:p>
        </p:txBody>
      </p:sp>
      <p:pic>
        <p:nvPicPr>
          <p:cNvPr id="1032" name="Picture 8" descr="תוצאת תמונה עבור ‪deadpool avatar‬‏">
            <a:extLst>
              <a:ext uri="{FF2B5EF4-FFF2-40B4-BE49-F238E27FC236}">
                <a16:creationId xmlns:a16="http://schemas.microsoft.com/office/drawing/2014/main" id="{D289C635-4CEE-47C5-A75B-C33CC7DDD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92" y="2652577"/>
            <a:ext cx="828735" cy="1174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תוצאת תמונה עבור ‪chess‬‏">
            <a:extLst>
              <a:ext uri="{FF2B5EF4-FFF2-40B4-BE49-F238E27FC236}">
                <a16:creationId xmlns:a16="http://schemas.microsoft.com/office/drawing/2014/main" id="{B3B50458-2C43-4960-BC40-F45836574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403" y="2570239"/>
            <a:ext cx="1510630" cy="1510630"/>
          </a:xfrm>
          <a:prstGeom prst="rect">
            <a:avLst/>
          </a:prstGeom>
          <a:noFill/>
          <a:ln w="57150">
            <a:solidFill>
              <a:srgbClr val="663300"/>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05881A3-6135-4C96-97C2-059440C9E1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7767" y="2473276"/>
            <a:ext cx="883725" cy="1366762"/>
          </a:xfrm>
          <a:prstGeom prst="rect">
            <a:avLst/>
          </a:prstGeom>
        </p:spPr>
      </p:pic>
      <p:pic>
        <p:nvPicPr>
          <p:cNvPr id="15" name="Picture 14">
            <a:extLst>
              <a:ext uri="{FF2B5EF4-FFF2-40B4-BE49-F238E27FC236}">
                <a16:creationId xmlns:a16="http://schemas.microsoft.com/office/drawing/2014/main" id="{B93D3073-463A-46D4-9830-F5F09AF36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6074" y="5991261"/>
            <a:ext cx="697416" cy="732761"/>
          </a:xfrm>
          <a:prstGeom prst="rect">
            <a:avLst/>
          </a:prstGeom>
        </p:spPr>
      </p:pic>
      <p:grpSp>
        <p:nvGrpSpPr>
          <p:cNvPr id="4" name="Group 3">
            <a:extLst>
              <a:ext uri="{FF2B5EF4-FFF2-40B4-BE49-F238E27FC236}">
                <a16:creationId xmlns:a16="http://schemas.microsoft.com/office/drawing/2014/main" id="{290BE6AE-1800-4285-B770-ACEA00FF480A}"/>
              </a:ext>
            </a:extLst>
          </p:cNvPr>
          <p:cNvGrpSpPr/>
          <p:nvPr/>
        </p:nvGrpSpPr>
        <p:grpSpPr>
          <a:xfrm>
            <a:off x="5374144" y="2627053"/>
            <a:ext cx="6546742" cy="637558"/>
            <a:chOff x="5374144" y="2627053"/>
            <a:chExt cx="6546742" cy="637558"/>
          </a:xfrm>
        </p:grpSpPr>
        <p:sp>
          <p:nvSpPr>
            <p:cNvPr id="85" name="TextBox 84">
              <a:extLst>
                <a:ext uri="{FF2B5EF4-FFF2-40B4-BE49-F238E27FC236}">
                  <a16:creationId xmlns:a16="http://schemas.microsoft.com/office/drawing/2014/main" id="{794EE6E9-4D57-46BB-B2B7-2C2BAE414FFC}"/>
                </a:ext>
              </a:extLst>
            </p:cNvPr>
            <p:cNvSpPr txBox="1"/>
            <p:nvPr/>
          </p:nvSpPr>
          <p:spPr>
            <a:xfrm>
              <a:off x="5377044" y="2752697"/>
              <a:ext cx="1113802" cy="327480"/>
            </a:xfrm>
            <a:prstGeom prst="rect">
              <a:avLst/>
            </a:prstGeom>
            <a:noFill/>
          </p:spPr>
          <p:txBody>
            <a:bodyPr wrap="square" rtlCol="0">
              <a:spAutoFit/>
            </a:bodyPr>
            <a:lstStyle/>
            <a:p>
              <a:r>
                <a:rPr lang="en-US" b="1" dirty="0"/>
                <a:t>Sample 2:</a:t>
              </a:r>
            </a:p>
          </p:txBody>
        </p:sp>
        <p:pic>
          <p:nvPicPr>
            <p:cNvPr id="92" name="Picture 91">
              <a:extLst>
                <a:ext uri="{FF2B5EF4-FFF2-40B4-BE49-F238E27FC236}">
                  <a16:creationId xmlns:a16="http://schemas.microsoft.com/office/drawing/2014/main" id="{47948FF0-7493-4D6A-891C-4006F6FC1F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8968" y="2627053"/>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3" name="Picture 92">
              <a:extLst>
                <a:ext uri="{FF2B5EF4-FFF2-40B4-BE49-F238E27FC236}">
                  <a16:creationId xmlns:a16="http://schemas.microsoft.com/office/drawing/2014/main" id="{19FC4388-1706-424A-B70D-BCB441F933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1313" y="2629662"/>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94" name="Picture 93">
              <a:extLst>
                <a:ext uri="{FF2B5EF4-FFF2-40B4-BE49-F238E27FC236}">
                  <a16:creationId xmlns:a16="http://schemas.microsoft.com/office/drawing/2014/main" id="{75F97495-B30D-46EC-AA33-8A27F29EDB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3657" y="2629662"/>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190" name="Group 189">
              <a:extLst>
                <a:ext uri="{FF2B5EF4-FFF2-40B4-BE49-F238E27FC236}">
                  <a16:creationId xmlns:a16="http://schemas.microsoft.com/office/drawing/2014/main" id="{B4FA093B-A65E-4DDD-87E9-9602781C462A}"/>
                </a:ext>
              </a:extLst>
            </p:cNvPr>
            <p:cNvGrpSpPr/>
            <p:nvPr/>
          </p:nvGrpSpPr>
          <p:grpSpPr>
            <a:xfrm>
              <a:off x="8599355" y="2654735"/>
              <a:ext cx="600570" cy="600704"/>
              <a:chOff x="7953299" y="4546645"/>
              <a:chExt cx="677323" cy="677474"/>
            </a:xfrm>
          </p:grpSpPr>
          <p:sp>
            <p:nvSpPr>
              <p:cNvPr id="191" name="Oval 190">
                <a:extLst>
                  <a:ext uri="{FF2B5EF4-FFF2-40B4-BE49-F238E27FC236}">
                    <a16:creationId xmlns:a16="http://schemas.microsoft.com/office/drawing/2014/main" id="{C350BD5B-D5D5-4F37-8AE5-D72353A239BB}"/>
                  </a:ext>
                </a:extLst>
              </p:cNvPr>
              <p:cNvSpPr/>
              <p:nvPr/>
            </p:nvSpPr>
            <p:spPr>
              <a:xfrm>
                <a:off x="7953299" y="4546645"/>
                <a:ext cx="677323" cy="6774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2" name="Picture 10" descr="תמונה קשורה">
                <a:extLst>
                  <a:ext uri="{FF2B5EF4-FFF2-40B4-BE49-F238E27FC236}">
                    <a16:creationId xmlns:a16="http://schemas.microsoft.com/office/drawing/2014/main" id="{C8D4E09A-D25A-4E32-B557-29A53BD04928}"/>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423" y="4663104"/>
                <a:ext cx="439074" cy="4445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8" name="Straight Connector 217">
              <a:extLst>
                <a:ext uri="{FF2B5EF4-FFF2-40B4-BE49-F238E27FC236}">
                  <a16:creationId xmlns:a16="http://schemas.microsoft.com/office/drawing/2014/main" id="{A8AF1750-B678-47D9-9CF5-8D8A262B744F}"/>
                </a:ext>
              </a:extLst>
            </p:cNvPr>
            <p:cNvCxnSpPr>
              <a:cxnSpLocks/>
            </p:cNvCxnSpPr>
            <p:nvPr/>
          </p:nvCxnSpPr>
          <p:spPr>
            <a:xfrm>
              <a:off x="5374144" y="3264611"/>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7171ED2-7F9E-40CC-93D8-62C0ED78C0C5}"/>
              </a:ext>
            </a:extLst>
          </p:cNvPr>
          <p:cNvGrpSpPr/>
          <p:nvPr/>
        </p:nvGrpSpPr>
        <p:grpSpPr>
          <a:xfrm>
            <a:off x="5374144" y="1911468"/>
            <a:ext cx="6569907" cy="679134"/>
            <a:chOff x="5374144" y="1911468"/>
            <a:chExt cx="6569907" cy="679134"/>
          </a:xfrm>
        </p:grpSpPr>
        <p:pic>
          <p:nvPicPr>
            <p:cNvPr id="82" name="Picture 81">
              <a:extLst>
                <a:ext uri="{FF2B5EF4-FFF2-40B4-BE49-F238E27FC236}">
                  <a16:creationId xmlns:a16="http://schemas.microsoft.com/office/drawing/2014/main" id="{315E277C-25A4-4857-99C9-6C5D154D1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8968" y="1941713"/>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84" name="TextBox 83">
              <a:extLst>
                <a:ext uri="{FF2B5EF4-FFF2-40B4-BE49-F238E27FC236}">
                  <a16:creationId xmlns:a16="http://schemas.microsoft.com/office/drawing/2014/main" id="{C3B3317D-5299-4232-A93A-8EA2B7480CFF}"/>
                </a:ext>
              </a:extLst>
            </p:cNvPr>
            <p:cNvSpPr txBox="1"/>
            <p:nvPr/>
          </p:nvSpPr>
          <p:spPr>
            <a:xfrm>
              <a:off x="5377044" y="2073482"/>
              <a:ext cx="1113802" cy="327480"/>
            </a:xfrm>
            <a:prstGeom prst="rect">
              <a:avLst/>
            </a:prstGeom>
            <a:noFill/>
          </p:spPr>
          <p:txBody>
            <a:bodyPr wrap="square" rtlCol="0">
              <a:spAutoFit/>
            </a:bodyPr>
            <a:lstStyle/>
            <a:p>
              <a:r>
                <a:rPr lang="en-US" b="1" dirty="0"/>
                <a:t>Sample 1:</a:t>
              </a:r>
            </a:p>
          </p:txBody>
        </p:sp>
        <p:sp>
          <p:nvSpPr>
            <p:cNvPr id="194" name="Oval 193">
              <a:extLst>
                <a:ext uri="{FF2B5EF4-FFF2-40B4-BE49-F238E27FC236}">
                  <a16:creationId xmlns:a16="http://schemas.microsoft.com/office/drawing/2014/main" id="{971FB86B-0A92-45F9-9192-0DAC47289919}"/>
                </a:ext>
              </a:extLst>
            </p:cNvPr>
            <p:cNvSpPr/>
            <p:nvPr/>
          </p:nvSpPr>
          <p:spPr>
            <a:xfrm>
              <a:off x="7201313" y="1956837"/>
              <a:ext cx="600570" cy="6007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5" name="Picture 10" descr="תמונה קשורה">
              <a:extLst>
                <a:ext uri="{FF2B5EF4-FFF2-40B4-BE49-F238E27FC236}">
                  <a16:creationId xmlns:a16="http://schemas.microsoft.com/office/drawing/2014/main" id="{3C5AA430-D435-420A-AC93-98C1DDAC3F6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6938" y="2060099"/>
              <a:ext cx="389319" cy="394179"/>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Straight Connector 218">
              <a:extLst>
                <a:ext uri="{FF2B5EF4-FFF2-40B4-BE49-F238E27FC236}">
                  <a16:creationId xmlns:a16="http://schemas.microsoft.com/office/drawing/2014/main" id="{4CB6656C-4C7A-4B50-BA1D-6423BFD5F2B6}"/>
                </a:ext>
              </a:extLst>
            </p:cNvPr>
            <p:cNvCxnSpPr>
              <a:cxnSpLocks/>
            </p:cNvCxnSpPr>
            <p:nvPr/>
          </p:nvCxnSpPr>
          <p:spPr>
            <a:xfrm>
              <a:off x="5374144" y="2590602"/>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556D4AD-084B-496B-A217-1413F3DEC7CA}"/>
                </a:ext>
              </a:extLst>
            </p:cNvPr>
            <p:cNvCxnSpPr>
              <a:cxnSpLocks/>
            </p:cNvCxnSpPr>
            <p:nvPr/>
          </p:nvCxnSpPr>
          <p:spPr>
            <a:xfrm>
              <a:off x="5374144" y="1911468"/>
              <a:ext cx="656990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91D11BF-8086-4EFF-BA4E-D22C7287D5A8}"/>
              </a:ext>
            </a:extLst>
          </p:cNvPr>
          <p:cNvGrpSpPr/>
          <p:nvPr/>
        </p:nvGrpSpPr>
        <p:grpSpPr>
          <a:xfrm>
            <a:off x="5374144" y="5337237"/>
            <a:ext cx="6546742" cy="1423225"/>
            <a:chOff x="5374144" y="5337237"/>
            <a:chExt cx="6546742" cy="1423225"/>
          </a:xfrm>
        </p:grpSpPr>
        <p:grpSp>
          <p:nvGrpSpPr>
            <p:cNvPr id="8" name="Group 7">
              <a:extLst>
                <a:ext uri="{FF2B5EF4-FFF2-40B4-BE49-F238E27FC236}">
                  <a16:creationId xmlns:a16="http://schemas.microsoft.com/office/drawing/2014/main" id="{6990FF73-9739-4134-93D1-0C965E9AEA0F}"/>
                </a:ext>
              </a:extLst>
            </p:cNvPr>
            <p:cNvGrpSpPr/>
            <p:nvPr/>
          </p:nvGrpSpPr>
          <p:grpSpPr>
            <a:xfrm>
              <a:off x="5374144" y="5337237"/>
              <a:ext cx="5852093" cy="1399582"/>
              <a:chOff x="5374144" y="5337237"/>
              <a:chExt cx="5852093" cy="1399582"/>
            </a:xfrm>
          </p:grpSpPr>
          <p:pic>
            <p:nvPicPr>
              <p:cNvPr id="196" name="Picture 195">
                <a:extLst>
                  <a:ext uri="{FF2B5EF4-FFF2-40B4-BE49-F238E27FC236}">
                    <a16:creationId xmlns:a16="http://schemas.microsoft.com/office/drawing/2014/main" id="{38719D12-96E3-4E2A-9ABA-D8FD6B180B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3016" y="5384976"/>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97" name="Picture 196">
                <a:extLst>
                  <a:ext uri="{FF2B5EF4-FFF2-40B4-BE49-F238E27FC236}">
                    <a16:creationId xmlns:a16="http://schemas.microsoft.com/office/drawing/2014/main" id="{E6CDDBB6-1F65-48CD-9792-9586ECC95E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5361" y="5387586"/>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98" name="Picture 197">
                <a:extLst>
                  <a:ext uri="{FF2B5EF4-FFF2-40B4-BE49-F238E27FC236}">
                    <a16:creationId xmlns:a16="http://schemas.microsoft.com/office/drawing/2014/main" id="{C9D88920-3A75-4824-AABE-8A10FF118E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7706" y="5387586"/>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99" name="Picture 2" descr="תמונה קשורה">
                <a:extLst>
                  <a:ext uri="{FF2B5EF4-FFF2-40B4-BE49-F238E27FC236}">
                    <a16:creationId xmlns:a16="http://schemas.microsoft.com/office/drawing/2014/main" id="{4732D9D6-06A7-45DA-8BF7-2CB5BA812B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9984" y="5338565"/>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0" name="Picture 199">
                <a:extLst>
                  <a:ext uri="{FF2B5EF4-FFF2-40B4-BE49-F238E27FC236}">
                    <a16:creationId xmlns:a16="http://schemas.microsoft.com/office/drawing/2014/main" id="{E4F921A3-F8E3-4E45-8C33-B407F30D74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5812" y="5385660"/>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01" name="Picture 2" descr="תמונה קשורה">
                <a:extLst>
                  <a:ext uri="{FF2B5EF4-FFF2-40B4-BE49-F238E27FC236}">
                    <a16:creationId xmlns:a16="http://schemas.microsoft.com/office/drawing/2014/main" id="{BDC28FE2-5B40-461C-87E2-320F647218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6525" y="5337237"/>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3" name="Picture 2" descr="תמונה קשורה">
                <a:extLst>
                  <a:ext uri="{FF2B5EF4-FFF2-40B4-BE49-F238E27FC236}">
                    <a16:creationId xmlns:a16="http://schemas.microsoft.com/office/drawing/2014/main" id="{ED71A167-C124-4E7B-A200-DD6175C581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2460" y="6039403"/>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BDCF4CC0-1FA2-44ED-A048-65C1498BB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2965" y="6092682"/>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06" name="Picture 205">
                <a:extLst>
                  <a:ext uri="{FF2B5EF4-FFF2-40B4-BE49-F238E27FC236}">
                    <a16:creationId xmlns:a16="http://schemas.microsoft.com/office/drawing/2014/main" id="{76B0A554-3F4B-4D39-BCF7-FB72519304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5310" y="6100922"/>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07" name="Picture 206">
                <a:extLst>
                  <a:ext uri="{FF2B5EF4-FFF2-40B4-BE49-F238E27FC236}">
                    <a16:creationId xmlns:a16="http://schemas.microsoft.com/office/drawing/2014/main" id="{B37287E3-2A08-4146-B6E1-F55B9B0C8B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7655" y="6100922"/>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09" name="Picture 2" descr="תמונה קשורה">
                <a:extLst>
                  <a:ext uri="{FF2B5EF4-FFF2-40B4-BE49-F238E27FC236}">
                    <a16:creationId xmlns:a16="http://schemas.microsoft.com/office/drawing/2014/main" id="{A30C40DB-4271-46D4-97F9-BDA3F9FCA7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7887" y="6039271"/>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15D1D86B-C26F-40CA-80F0-2C598C7A88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876" y="6096645"/>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211" name="Group 210">
                <a:extLst>
                  <a:ext uri="{FF2B5EF4-FFF2-40B4-BE49-F238E27FC236}">
                    <a16:creationId xmlns:a16="http://schemas.microsoft.com/office/drawing/2014/main" id="{788C2BDC-6A11-46A9-8564-3B32E29432EB}"/>
                  </a:ext>
                </a:extLst>
              </p:cNvPr>
              <p:cNvGrpSpPr/>
              <p:nvPr/>
            </p:nvGrpSpPr>
            <p:grpSpPr>
              <a:xfrm>
                <a:off x="10625667" y="6089621"/>
                <a:ext cx="600570" cy="600704"/>
                <a:chOff x="7953299" y="4546645"/>
                <a:chExt cx="677323" cy="677474"/>
              </a:xfrm>
            </p:grpSpPr>
            <p:sp>
              <p:nvSpPr>
                <p:cNvPr id="212" name="Oval 211">
                  <a:extLst>
                    <a:ext uri="{FF2B5EF4-FFF2-40B4-BE49-F238E27FC236}">
                      <a16:creationId xmlns:a16="http://schemas.microsoft.com/office/drawing/2014/main" id="{46727447-1CF8-4805-9C53-285B64586EBA}"/>
                    </a:ext>
                  </a:extLst>
                </p:cNvPr>
                <p:cNvSpPr/>
                <p:nvPr/>
              </p:nvSpPr>
              <p:spPr>
                <a:xfrm>
                  <a:off x="7953299" y="4546645"/>
                  <a:ext cx="677323" cy="6774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10" descr="תמונה קשורה">
                  <a:extLst>
                    <a:ext uri="{FF2B5EF4-FFF2-40B4-BE49-F238E27FC236}">
                      <a16:creationId xmlns:a16="http://schemas.microsoft.com/office/drawing/2014/main" id="{CDDD34F7-769B-4CE9-B33C-FF678887C29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423" y="4663104"/>
                  <a:ext cx="439074" cy="444555"/>
                </a:xfrm>
                <a:prstGeom prst="rect">
                  <a:avLst/>
                </a:prstGeom>
                <a:noFill/>
                <a:extLst>
                  <a:ext uri="{909E8E84-426E-40DD-AFC4-6F175D3DCCD1}">
                    <a14:hiddenFill xmlns:a14="http://schemas.microsoft.com/office/drawing/2010/main">
                      <a:solidFill>
                        <a:srgbClr val="FFFFFF"/>
                      </a:solidFill>
                    </a14:hiddenFill>
                  </a:ext>
                </a:extLst>
              </p:spPr>
            </p:pic>
          </p:grpSp>
          <p:sp>
            <p:nvSpPr>
              <p:cNvPr id="214" name="TextBox 213">
                <a:extLst>
                  <a:ext uri="{FF2B5EF4-FFF2-40B4-BE49-F238E27FC236}">
                    <a16:creationId xmlns:a16="http://schemas.microsoft.com/office/drawing/2014/main" id="{66866BFB-351E-46D2-A97C-91B5248D6890}"/>
                  </a:ext>
                </a:extLst>
              </p:cNvPr>
              <p:cNvSpPr txBox="1"/>
              <p:nvPr/>
            </p:nvSpPr>
            <p:spPr>
              <a:xfrm>
                <a:off x="5374144" y="5783515"/>
                <a:ext cx="1113802" cy="327480"/>
              </a:xfrm>
              <a:prstGeom prst="rect">
                <a:avLst/>
              </a:prstGeom>
              <a:noFill/>
            </p:spPr>
            <p:txBody>
              <a:bodyPr wrap="square" rtlCol="0">
                <a:spAutoFit/>
              </a:bodyPr>
              <a:lstStyle/>
              <a:p>
                <a:r>
                  <a:rPr lang="en-US" b="1" dirty="0"/>
                  <a:t>Sample 6:</a:t>
                </a:r>
              </a:p>
            </p:txBody>
          </p:sp>
        </p:grpSp>
        <p:cxnSp>
          <p:nvCxnSpPr>
            <p:cNvPr id="225" name="Straight Connector 224">
              <a:extLst>
                <a:ext uri="{FF2B5EF4-FFF2-40B4-BE49-F238E27FC236}">
                  <a16:creationId xmlns:a16="http://schemas.microsoft.com/office/drawing/2014/main" id="{C3479537-9001-4774-9722-598BB7B2D91A}"/>
                </a:ext>
              </a:extLst>
            </p:cNvPr>
            <p:cNvCxnSpPr>
              <a:cxnSpLocks/>
            </p:cNvCxnSpPr>
            <p:nvPr/>
          </p:nvCxnSpPr>
          <p:spPr>
            <a:xfrm>
              <a:off x="5374144" y="6760462"/>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7F1DA36-6957-4F9C-91A2-9451B7971F93}"/>
              </a:ext>
            </a:extLst>
          </p:cNvPr>
          <p:cNvGrpSpPr/>
          <p:nvPr/>
        </p:nvGrpSpPr>
        <p:grpSpPr>
          <a:xfrm>
            <a:off x="5374144" y="3933161"/>
            <a:ext cx="6546742" cy="716933"/>
            <a:chOff x="5374144" y="3933161"/>
            <a:chExt cx="6546742" cy="716933"/>
          </a:xfrm>
        </p:grpSpPr>
        <p:sp>
          <p:nvSpPr>
            <p:cNvPr id="87" name="TextBox 86">
              <a:extLst>
                <a:ext uri="{FF2B5EF4-FFF2-40B4-BE49-F238E27FC236}">
                  <a16:creationId xmlns:a16="http://schemas.microsoft.com/office/drawing/2014/main" id="{4F05B4D1-C81E-497A-A64A-E5349D160566}"/>
                </a:ext>
              </a:extLst>
            </p:cNvPr>
            <p:cNvSpPr txBox="1"/>
            <p:nvPr/>
          </p:nvSpPr>
          <p:spPr>
            <a:xfrm>
              <a:off x="5377044" y="4111295"/>
              <a:ext cx="1113802" cy="327480"/>
            </a:xfrm>
            <a:prstGeom prst="rect">
              <a:avLst/>
            </a:prstGeom>
            <a:noFill/>
          </p:spPr>
          <p:txBody>
            <a:bodyPr wrap="square" rtlCol="0">
              <a:spAutoFit/>
            </a:bodyPr>
            <a:lstStyle/>
            <a:p>
              <a:r>
                <a:rPr lang="en-US" b="1" dirty="0"/>
                <a:t>Sample 4:</a:t>
              </a:r>
            </a:p>
          </p:txBody>
        </p:sp>
        <p:pic>
          <p:nvPicPr>
            <p:cNvPr id="97" name="Picture 96">
              <a:extLst>
                <a:ext uri="{FF2B5EF4-FFF2-40B4-BE49-F238E27FC236}">
                  <a16:creationId xmlns:a16="http://schemas.microsoft.com/office/drawing/2014/main" id="{8BFAAC07-F9D9-4566-9C24-6363014A44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8968" y="3998491"/>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112E1A0E-068C-4A2E-A6EC-73CFCD68F4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5377" y="3998491"/>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01" name="Picture 2" descr="תמונה קשורה">
              <a:extLst>
                <a:ext uri="{FF2B5EF4-FFF2-40B4-BE49-F238E27FC236}">
                  <a16:creationId xmlns:a16="http://schemas.microsoft.com/office/drawing/2014/main" id="{8DBEA8A6-80AC-45F5-A2FA-7F533F00FD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0640" y="3952678"/>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תמונה קשורה">
              <a:extLst>
                <a:ext uri="{FF2B5EF4-FFF2-40B4-BE49-F238E27FC236}">
                  <a16:creationId xmlns:a16="http://schemas.microsoft.com/office/drawing/2014/main" id="{31540F09-F3A6-4577-BDDB-9AAB9C4727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6573" y="3933161"/>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593433CA-0E44-489C-B918-755EB14E30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692" y="4001100"/>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178" name="Group 177">
              <a:extLst>
                <a:ext uri="{FF2B5EF4-FFF2-40B4-BE49-F238E27FC236}">
                  <a16:creationId xmlns:a16="http://schemas.microsoft.com/office/drawing/2014/main" id="{76023001-CAA3-40B5-9721-0C2F14787C47}"/>
                </a:ext>
              </a:extLst>
            </p:cNvPr>
            <p:cNvGrpSpPr/>
            <p:nvPr/>
          </p:nvGrpSpPr>
          <p:grpSpPr>
            <a:xfrm>
              <a:off x="10597966" y="4006742"/>
              <a:ext cx="600570" cy="600704"/>
              <a:chOff x="7953299" y="4546645"/>
              <a:chExt cx="677323" cy="677474"/>
            </a:xfrm>
          </p:grpSpPr>
          <p:sp>
            <p:nvSpPr>
              <p:cNvPr id="179" name="Oval 178">
                <a:extLst>
                  <a:ext uri="{FF2B5EF4-FFF2-40B4-BE49-F238E27FC236}">
                    <a16:creationId xmlns:a16="http://schemas.microsoft.com/office/drawing/2014/main" id="{CD4A0D74-1F8D-4BC0-87BF-789BF8958E60}"/>
                  </a:ext>
                </a:extLst>
              </p:cNvPr>
              <p:cNvSpPr/>
              <p:nvPr/>
            </p:nvSpPr>
            <p:spPr>
              <a:xfrm>
                <a:off x="7953299" y="4546645"/>
                <a:ext cx="677323" cy="6774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0" descr="תמונה קשורה">
                <a:extLst>
                  <a:ext uri="{FF2B5EF4-FFF2-40B4-BE49-F238E27FC236}">
                    <a16:creationId xmlns:a16="http://schemas.microsoft.com/office/drawing/2014/main" id="{2272CD79-9D31-46AD-A731-66509209CC0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423" y="4663104"/>
                <a:ext cx="439074" cy="4445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2" name="Straight Connector 221">
              <a:extLst>
                <a:ext uri="{FF2B5EF4-FFF2-40B4-BE49-F238E27FC236}">
                  <a16:creationId xmlns:a16="http://schemas.microsoft.com/office/drawing/2014/main" id="{BD3592BF-C9EA-4090-8690-1DBFDD6C8D67}"/>
                </a:ext>
              </a:extLst>
            </p:cNvPr>
            <p:cNvCxnSpPr/>
            <p:nvPr/>
          </p:nvCxnSpPr>
          <p:spPr>
            <a:xfrm>
              <a:off x="5374144" y="4645209"/>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26" name="Picture 225">
              <a:extLst>
                <a:ext uri="{FF2B5EF4-FFF2-40B4-BE49-F238E27FC236}">
                  <a16:creationId xmlns:a16="http://schemas.microsoft.com/office/drawing/2014/main" id="{C4967AD7-9907-4CF4-AF49-FE61B1A3C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9326" y="4002638"/>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7" name="Group 6">
            <a:extLst>
              <a:ext uri="{FF2B5EF4-FFF2-40B4-BE49-F238E27FC236}">
                <a16:creationId xmlns:a16="http://schemas.microsoft.com/office/drawing/2014/main" id="{631BD6AE-32A2-4E92-B9D8-A1B197AF5245}"/>
              </a:ext>
            </a:extLst>
          </p:cNvPr>
          <p:cNvGrpSpPr/>
          <p:nvPr/>
        </p:nvGrpSpPr>
        <p:grpSpPr>
          <a:xfrm>
            <a:off x="5374144" y="4631167"/>
            <a:ext cx="6547411" cy="707478"/>
            <a:chOff x="5374144" y="4631167"/>
            <a:chExt cx="6547411" cy="707478"/>
          </a:xfrm>
        </p:grpSpPr>
        <p:sp>
          <p:nvSpPr>
            <p:cNvPr id="90" name="TextBox 89">
              <a:extLst>
                <a:ext uri="{FF2B5EF4-FFF2-40B4-BE49-F238E27FC236}">
                  <a16:creationId xmlns:a16="http://schemas.microsoft.com/office/drawing/2014/main" id="{D5B374C7-5B81-4151-A77D-5BF7296A6550}"/>
                </a:ext>
              </a:extLst>
            </p:cNvPr>
            <p:cNvSpPr txBox="1"/>
            <p:nvPr/>
          </p:nvSpPr>
          <p:spPr>
            <a:xfrm>
              <a:off x="5381637" y="4764776"/>
              <a:ext cx="1113802" cy="327480"/>
            </a:xfrm>
            <a:prstGeom prst="rect">
              <a:avLst/>
            </a:prstGeom>
            <a:noFill/>
          </p:spPr>
          <p:txBody>
            <a:bodyPr wrap="square" rtlCol="0">
              <a:spAutoFit/>
            </a:bodyPr>
            <a:lstStyle/>
            <a:p>
              <a:r>
                <a:rPr lang="en-US" b="1" dirty="0"/>
                <a:t>Sample 5:</a:t>
              </a:r>
            </a:p>
          </p:txBody>
        </p:sp>
        <p:pic>
          <p:nvPicPr>
            <p:cNvPr id="104" name="Picture 2" descr="תמונה קשורה">
              <a:extLst>
                <a:ext uri="{FF2B5EF4-FFF2-40B4-BE49-F238E27FC236}">
                  <a16:creationId xmlns:a16="http://schemas.microsoft.com/office/drawing/2014/main" id="{D22CD00E-CDBD-4E51-8EA5-61B2B7DF3D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2460" y="4631167"/>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5" name="Picture 2" descr="תמונה קשורה">
              <a:extLst>
                <a:ext uri="{FF2B5EF4-FFF2-40B4-BE49-F238E27FC236}">
                  <a16:creationId xmlns:a16="http://schemas.microsoft.com/office/drawing/2014/main" id="{BF0BE757-9CEB-4429-BD96-CE444E5CC4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5235" y="4631167"/>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17AD93C8-3049-4BAE-BA95-C8AB9457D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8396" y="4684021"/>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162" name="Picture 2" descr="תמונה קשורה">
              <a:extLst>
                <a:ext uri="{FF2B5EF4-FFF2-40B4-BE49-F238E27FC236}">
                  <a16:creationId xmlns:a16="http://schemas.microsoft.com/office/drawing/2014/main" id="{F6237A17-0B1D-44A2-A012-FE0FA8747F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9109" y="4641229"/>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69" name="Picture 2" descr="תמונה קשורה">
              <a:extLst>
                <a:ext uri="{FF2B5EF4-FFF2-40B4-BE49-F238E27FC236}">
                  <a16:creationId xmlns:a16="http://schemas.microsoft.com/office/drawing/2014/main" id="{EF060F5D-D22C-4A25-9E67-FA0B02A3A2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9734" y="4641151"/>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A9F573DD-6979-44DA-BEB0-810A06A482C0}"/>
                </a:ext>
              </a:extLst>
            </p:cNvPr>
            <p:cNvGrpSpPr/>
            <p:nvPr/>
          </p:nvGrpSpPr>
          <p:grpSpPr>
            <a:xfrm>
              <a:off x="11320985" y="4689507"/>
              <a:ext cx="600570" cy="600704"/>
              <a:chOff x="7953299" y="4546645"/>
              <a:chExt cx="677323" cy="677474"/>
            </a:xfrm>
          </p:grpSpPr>
          <p:sp>
            <p:nvSpPr>
              <p:cNvPr id="182" name="Oval 181">
                <a:extLst>
                  <a:ext uri="{FF2B5EF4-FFF2-40B4-BE49-F238E27FC236}">
                    <a16:creationId xmlns:a16="http://schemas.microsoft.com/office/drawing/2014/main" id="{F90D4598-2767-4A0B-B642-EA7CD012760A}"/>
                  </a:ext>
                </a:extLst>
              </p:cNvPr>
              <p:cNvSpPr/>
              <p:nvPr/>
            </p:nvSpPr>
            <p:spPr>
              <a:xfrm>
                <a:off x="7953299" y="4546645"/>
                <a:ext cx="677323" cy="6774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0" descr="תמונה קשורה">
                <a:extLst>
                  <a:ext uri="{FF2B5EF4-FFF2-40B4-BE49-F238E27FC236}">
                    <a16:creationId xmlns:a16="http://schemas.microsoft.com/office/drawing/2014/main" id="{44382FD6-BC85-434C-9045-8FA4704D564E}"/>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423" y="4663104"/>
                <a:ext cx="439074" cy="4445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1" name="Straight Connector 220">
              <a:extLst>
                <a:ext uri="{FF2B5EF4-FFF2-40B4-BE49-F238E27FC236}">
                  <a16:creationId xmlns:a16="http://schemas.microsoft.com/office/drawing/2014/main" id="{F647A706-6491-4DCF-838D-3E5B4B509BBD}"/>
                </a:ext>
              </a:extLst>
            </p:cNvPr>
            <p:cNvCxnSpPr>
              <a:cxnSpLocks/>
            </p:cNvCxnSpPr>
            <p:nvPr/>
          </p:nvCxnSpPr>
          <p:spPr>
            <a:xfrm>
              <a:off x="5374144" y="5324343"/>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27" name="Picture 226">
              <a:extLst>
                <a:ext uri="{FF2B5EF4-FFF2-40B4-BE49-F238E27FC236}">
                  <a16:creationId xmlns:a16="http://schemas.microsoft.com/office/drawing/2014/main" id="{C3DC6B20-67A1-4991-9BE0-76F06DF05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2820" y="4688704"/>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228" name="Picture 227">
              <a:extLst>
                <a:ext uri="{FF2B5EF4-FFF2-40B4-BE49-F238E27FC236}">
                  <a16:creationId xmlns:a16="http://schemas.microsoft.com/office/drawing/2014/main" id="{ADAB947E-7468-4510-9530-89829A678E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9062" y="4685447"/>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nvGrpSpPr>
          <p:cNvPr id="5" name="Group 4">
            <a:extLst>
              <a:ext uri="{FF2B5EF4-FFF2-40B4-BE49-F238E27FC236}">
                <a16:creationId xmlns:a16="http://schemas.microsoft.com/office/drawing/2014/main" id="{1EB5E1B6-AE4A-418B-A939-120101F81B8B}"/>
              </a:ext>
            </a:extLst>
          </p:cNvPr>
          <p:cNvGrpSpPr/>
          <p:nvPr/>
        </p:nvGrpSpPr>
        <p:grpSpPr>
          <a:xfrm>
            <a:off x="5374144" y="3263221"/>
            <a:ext cx="6546742" cy="697416"/>
            <a:chOff x="5374144" y="3263221"/>
            <a:chExt cx="6546742" cy="697416"/>
          </a:xfrm>
        </p:grpSpPr>
        <p:pic>
          <p:nvPicPr>
            <p:cNvPr id="83" name="Picture 2" descr="תמונה קשורה">
              <a:extLst>
                <a:ext uri="{FF2B5EF4-FFF2-40B4-BE49-F238E27FC236}">
                  <a16:creationId xmlns:a16="http://schemas.microsoft.com/office/drawing/2014/main" id="{4A396BFB-3EFE-464B-B9FF-5353F88DA7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2563" y="3263221"/>
              <a:ext cx="697416" cy="69741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67ACA805-B0E5-4440-BD62-209F27D68577}"/>
                </a:ext>
              </a:extLst>
            </p:cNvPr>
            <p:cNvSpPr txBox="1"/>
            <p:nvPr/>
          </p:nvSpPr>
          <p:spPr>
            <a:xfrm>
              <a:off x="5377044" y="3429478"/>
              <a:ext cx="1113802" cy="327480"/>
            </a:xfrm>
            <a:prstGeom prst="rect">
              <a:avLst/>
            </a:prstGeom>
            <a:noFill/>
          </p:spPr>
          <p:txBody>
            <a:bodyPr wrap="square" rtlCol="0">
              <a:spAutoFit/>
            </a:bodyPr>
            <a:lstStyle/>
            <a:p>
              <a:r>
                <a:rPr lang="en-US" b="1" dirty="0"/>
                <a:t>Sample 3:</a:t>
              </a:r>
            </a:p>
          </p:txBody>
        </p:sp>
        <p:pic>
          <p:nvPicPr>
            <p:cNvPr id="95" name="Picture 94">
              <a:extLst>
                <a:ext uri="{FF2B5EF4-FFF2-40B4-BE49-F238E27FC236}">
                  <a16:creationId xmlns:a16="http://schemas.microsoft.com/office/drawing/2014/main" id="{515570F3-5177-45D3-AFA8-621C4938F8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8968" y="3304194"/>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nvGrpSpPr>
            <p:cNvPr id="187" name="Group 186">
              <a:extLst>
                <a:ext uri="{FF2B5EF4-FFF2-40B4-BE49-F238E27FC236}">
                  <a16:creationId xmlns:a16="http://schemas.microsoft.com/office/drawing/2014/main" id="{F66591C8-028F-48FE-8F82-17B8C16E3C71}"/>
                </a:ext>
              </a:extLst>
            </p:cNvPr>
            <p:cNvGrpSpPr/>
            <p:nvPr/>
          </p:nvGrpSpPr>
          <p:grpSpPr>
            <a:xfrm>
              <a:off x="8588396" y="3312700"/>
              <a:ext cx="600570" cy="600704"/>
              <a:chOff x="7953299" y="4546645"/>
              <a:chExt cx="677323" cy="677474"/>
            </a:xfrm>
          </p:grpSpPr>
          <p:sp>
            <p:nvSpPr>
              <p:cNvPr id="188" name="Oval 187">
                <a:extLst>
                  <a:ext uri="{FF2B5EF4-FFF2-40B4-BE49-F238E27FC236}">
                    <a16:creationId xmlns:a16="http://schemas.microsoft.com/office/drawing/2014/main" id="{5BD74D6D-0BF8-484C-BEB4-5105ABA5184F}"/>
                  </a:ext>
                </a:extLst>
              </p:cNvPr>
              <p:cNvSpPr/>
              <p:nvPr/>
            </p:nvSpPr>
            <p:spPr>
              <a:xfrm>
                <a:off x="7953299" y="4546645"/>
                <a:ext cx="677323" cy="6774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0" descr="תמונה קשורה">
                <a:extLst>
                  <a:ext uri="{FF2B5EF4-FFF2-40B4-BE49-F238E27FC236}">
                    <a16:creationId xmlns:a16="http://schemas.microsoft.com/office/drawing/2014/main" id="{C3940137-086E-48EE-A416-6D5230DE291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423" y="4663104"/>
                <a:ext cx="439074" cy="44455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670A6F56-6634-48EE-909B-5069543F836A}"/>
                </a:ext>
              </a:extLst>
            </p:cNvPr>
            <p:cNvCxnSpPr>
              <a:cxnSpLocks/>
            </p:cNvCxnSpPr>
            <p:nvPr/>
          </p:nvCxnSpPr>
          <p:spPr>
            <a:xfrm>
              <a:off x="5374144" y="3943745"/>
              <a:ext cx="654674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36A514BB-BFA8-46E0-BA99-41DFEAA9A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94854" y="3308540"/>
              <a:ext cx="600571" cy="600571"/>
            </a:xfrm>
            <a:prstGeom prst="ellipse">
              <a:avLst/>
            </a:prstGeom>
            <a:ln w="3175" cap="rnd">
              <a:solidFill>
                <a:schemeClr val="bg1"/>
              </a:solidFill>
            </a:ln>
            <a:effectLst/>
            <a:scene3d>
              <a:camera prst="orthographicFront"/>
              <a:lightRig rig="contrasting" dir="t">
                <a:rot lat="0" lon="0" rev="3000000"/>
              </a:lightRig>
            </a:scene3d>
            <a:sp3d contourW="7620">
              <a:bevelT w="95250" h="31750"/>
              <a:contourClr>
                <a:srgbClr val="333333"/>
              </a:contourClr>
            </a:sp3d>
          </p:spPr>
        </p:pic>
      </p:grpSp>
      <p:sp>
        <p:nvSpPr>
          <p:cNvPr id="78" name="TextBox 77">
            <a:extLst>
              <a:ext uri="{FF2B5EF4-FFF2-40B4-BE49-F238E27FC236}">
                <a16:creationId xmlns:a16="http://schemas.microsoft.com/office/drawing/2014/main" id="{936E9BF1-7EF3-417E-80CF-368204C6090C}"/>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124393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6A2DD031-9FD1-4547-9FDE-FB5140C19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EDFE7090-B971-4BDA-A9F9-E3575E63A873}"/>
                  </a:ext>
                </a:extLst>
              </p:cNvPr>
              <p:cNvSpPr>
                <a:spLocks noGrp="1"/>
              </p:cNvSpPr>
              <p:nvPr>
                <p:ph idx="1"/>
              </p:nvPr>
            </p:nvSpPr>
            <p:spPr>
              <a:xfrm>
                <a:off x="285172" y="1748073"/>
                <a:ext cx="11621655" cy="4963391"/>
              </a:xfrm>
            </p:spPr>
            <p:txBody>
              <a:bodyPr>
                <a:noAutofit/>
              </a:bodyPr>
              <a:lstStyle/>
              <a:p>
                <a:pPr marL="0" indent="0">
                  <a:buNone/>
                </a:pPr>
                <a:r>
                  <a:rPr lang="en-US" sz="2400" dirty="0"/>
                  <a:t>Confidence in our estimate depend upon two things:</a:t>
                </a:r>
              </a:p>
              <a:p>
                <a:pPr marL="457200" indent="-457200">
                  <a:buFont typeface="+mj-lt"/>
                  <a:buAutoNum type="arabicPeriod"/>
                </a:pPr>
                <a:r>
                  <a:rPr lang="en-US" sz="2400" dirty="0"/>
                  <a:t>The size of the sample</a:t>
                </a:r>
              </a:p>
              <a:p>
                <a:pPr marL="457200" indent="-457200">
                  <a:buFont typeface="+mj-lt"/>
                  <a:buAutoNum type="arabicPeriod"/>
                </a:pPr>
                <a:r>
                  <a:rPr lang="en-US" sz="2400" dirty="0"/>
                  <a:t>The variance of the sample </a:t>
                </a:r>
              </a:p>
              <a:p>
                <a:pPr marL="457200" indent="-457200">
                  <a:buFont typeface="+mj-lt"/>
                  <a:buAutoNum type="arabicPeriod"/>
                </a:pPr>
                <a:endParaRPr lang="en-US" sz="2400" dirty="0"/>
              </a:p>
              <a:p>
                <a:pPr marL="0" indent="0" algn="ctr">
                  <a:buNone/>
                </a:pPr>
                <a:r>
                  <a:rPr lang="en-US" sz="2400" dirty="0"/>
                  <a:t>Larger variance =&gt; need more samples for the same level of confidence</a:t>
                </a:r>
              </a:p>
              <a:p>
                <a:pPr marL="0" indent="0">
                  <a:buNone/>
                </a:pPr>
                <a:endParaRPr lang="en-US" dirty="0"/>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𝑣𝑎𝑟𝑖𝑎𝑛𝑐𝑒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sub>
                            <m:sup/>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e>
                                  </m:d>
                                </m:e>
                                <m:sup>
                                  <m:r>
                                    <a:rPr lang="en-US" sz="2400" b="0" i="1" smtClean="0">
                                      <a:latin typeface="Cambria Math" panose="02040503050406030204" pitchFamily="18" charset="0"/>
                                      <a:ea typeface="Cambria Math" panose="02040503050406030204" pitchFamily="18" charset="0"/>
                                    </a:rPr>
                                    <m:t>2</m:t>
                                  </m:r>
                                </m:sup>
                              </m:sSup>
                            </m:e>
                          </m:nary>
                        </m:num>
                        <m:den>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den>
                      </m:f>
                    </m:oMath>
                  </m:oMathPara>
                </a14:m>
                <a:endParaRPr lang="en-US" sz="2400" dirty="0"/>
              </a:p>
              <a:p>
                <a:pPr marL="0" indent="0">
                  <a:buNone/>
                </a:pPr>
                <a:endParaRPr 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𝑆𝑇𝐷</m:t>
                      </m:r>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𝑋</m:t>
                          </m:r>
                        </m:e>
                      </m:d>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rPr>
                            <m:t>𝑣𝑎𝑟𝑖𝑎𝑛𝑐𝑒</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e>
                      </m:rad>
                    </m:oMath>
                  </m:oMathPara>
                </a14:m>
                <a:endParaRPr lang="en-US" sz="2400" dirty="0"/>
              </a:p>
              <a:p>
                <a:pPr marL="0" indent="0">
                  <a:buNone/>
                </a:pPr>
                <a:endParaRPr lang="en-US" sz="700" dirty="0"/>
              </a:p>
              <a:p>
                <a:r>
                  <a:rPr lang="en-US" sz="2400" dirty="0"/>
                  <a:t>We can only refer the STD relative to the mean.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mc:Choice>
        <mc:Fallback xmlns="">
          <p:sp>
            <p:nvSpPr>
              <p:cNvPr id="72" name="Content Placeholder 2">
                <a:extLst>
                  <a:ext uri="{FF2B5EF4-FFF2-40B4-BE49-F238E27FC236}">
                    <a16:creationId xmlns:a16="http://schemas.microsoft.com/office/drawing/2014/main" id="{EDFE7090-B971-4BDA-A9F9-E3575E63A873}"/>
                  </a:ext>
                </a:extLst>
              </p:cNvPr>
              <p:cNvSpPr>
                <a:spLocks noGrp="1" noRot="1" noChangeAspect="1" noMove="1" noResize="1" noEditPoints="1" noAdjustHandles="1" noChangeArrowheads="1" noChangeShapeType="1" noTextEdit="1"/>
              </p:cNvSpPr>
              <p:nvPr>
                <p:ph idx="1"/>
              </p:nvPr>
            </p:nvSpPr>
            <p:spPr>
              <a:xfrm>
                <a:off x="285172" y="1748073"/>
                <a:ext cx="11621655" cy="4963391"/>
              </a:xfrm>
              <a:blipFill>
                <a:blip r:embed="rId4"/>
                <a:stretch>
                  <a:fillRect l="-839" t="-1720" b="-344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4F0B19D-7998-4344-B98D-A538FC66BFB3}"/>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127807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B896C8-9392-4E15-A37A-0922DC900B96}"/>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t>Monte Carlo Simulation</a:t>
            </a:r>
          </a:p>
        </p:txBody>
      </p:sp>
      <p:pic>
        <p:nvPicPr>
          <p:cNvPr id="6" name="Picture 5">
            <a:extLst>
              <a:ext uri="{FF2B5EF4-FFF2-40B4-BE49-F238E27FC236}">
                <a16:creationId xmlns:a16="http://schemas.microsoft.com/office/drawing/2014/main" id="{C0494283-9421-4CBC-806D-A3A5572D2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 y="0"/>
            <a:ext cx="12192000" cy="6858000"/>
          </a:xfrm>
          <a:prstGeom prst="rect">
            <a:avLst/>
          </a:prstGeom>
        </p:spPr>
      </p:pic>
      <p:grpSp>
        <p:nvGrpSpPr>
          <p:cNvPr id="8" name="Group 7">
            <a:extLst>
              <a:ext uri="{FF2B5EF4-FFF2-40B4-BE49-F238E27FC236}">
                <a16:creationId xmlns:a16="http://schemas.microsoft.com/office/drawing/2014/main" id="{759E4611-1CB7-41A8-982E-B29593D046B6}"/>
              </a:ext>
            </a:extLst>
          </p:cNvPr>
          <p:cNvGrpSpPr/>
          <p:nvPr/>
        </p:nvGrpSpPr>
        <p:grpSpPr>
          <a:xfrm>
            <a:off x="6096000" y="1612274"/>
            <a:ext cx="4787096" cy="3447903"/>
            <a:chOff x="3599288" y="1649125"/>
            <a:chExt cx="5317846" cy="3621923"/>
          </a:xfrm>
        </p:grpSpPr>
        <p:cxnSp>
          <p:nvCxnSpPr>
            <p:cNvPr id="17" name="Straight Arrow Connector 16">
              <a:extLst>
                <a:ext uri="{FF2B5EF4-FFF2-40B4-BE49-F238E27FC236}">
                  <a16:creationId xmlns:a16="http://schemas.microsoft.com/office/drawing/2014/main" id="{E2FC3E9E-A718-4403-8490-51AA2151BE39}"/>
                </a:ext>
              </a:extLst>
            </p:cNvPr>
            <p:cNvCxnSpPr>
              <a:cxnSpLocks/>
              <a:stCxn id="9" idx="5"/>
              <a:endCxn id="10" idx="1"/>
            </p:cNvCxnSpPr>
            <p:nvPr/>
          </p:nvCxnSpPr>
          <p:spPr>
            <a:xfrm>
              <a:off x="5873358" y="2193103"/>
              <a:ext cx="814737"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20F4BE-1C04-46A6-9B5B-819A9C7A3A65}"/>
                </a:ext>
              </a:extLst>
            </p:cNvPr>
            <p:cNvCxnSpPr>
              <a:cxnSpLocks/>
              <a:stCxn id="9" idx="3"/>
              <a:endCxn id="14" idx="7"/>
            </p:cNvCxnSpPr>
            <p:nvPr/>
          </p:nvCxnSpPr>
          <p:spPr>
            <a:xfrm flipH="1">
              <a:off x="4684173" y="2193103"/>
              <a:ext cx="738538"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76C36E-BE3E-48B8-B6C9-7130CC1356D6}"/>
                </a:ext>
              </a:extLst>
            </p:cNvPr>
            <p:cNvCxnSpPr>
              <a:cxnSpLocks/>
              <a:stCxn id="10" idx="4"/>
              <a:endCxn id="13" idx="0"/>
            </p:cNvCxnSpPr>
            <p:nvPr/>
          </p:nvCxnSpPr>
          <p:spPr>
            <a:xfrm>
              <a:off x="6913418"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0DCB51-8B69-4160-82B7-3D759F38E639}"/>
                </a:ext>
              </a:extLst>
            </p:cNvPr>
            <p:cNvCxnSpPr>
              <a:cxnSpLocks/>
              <a:stCxn id="10" idx="4"/>
              <a:endCxn id="12" idx="0"/>
            </p:cNvCxnSpPr>
            <p:nvPr/>
          </p:nvCxnSpPr>
          <p:spPr>
            <a:xfrm flipH="1">
              <a:off x="6344796" y="3403816"/>
              <a:ext cx="568622"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D99026-8A1A-4BC0-A9AE-04499A7FE69B}"/>
                </a:ext>
              </a:extLst>
            </p:cNvPr>
            <p:cNvCxnSpPr>
              <a:cxnSpLocks/>
              <a:stCxn id="14" idx="4"/>
              <a:endCxn id="15" idx="0"/>
            </p:cNvCxnSpPr>
            <p:nvPr/>
          </p:nvCxnSpPr>
          <p:spPr>
            <a:xfrm flipH="1">
              <a:off x="3917942" y="3403816"/>
              <a:ext cx="540908"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6300B9-684D-4B01-BFA1-D1B2195B63F4}"/>
                </a:ext>
              </a:extLst>
            </p:cNvPr>
            <p:cNvCxnSpPr>
              <a:cxnSpLocks/>
              <a:stCxn id="14" idx="4"/>
              <a:endCxn id="16" idx="0"/>
            </p:cNvCxnSpPr>
            <p:nvPr/>
          </p:nvCxnSpPr>
          <p:spPr>
            <a:xfrm>
              <a:off x="4458851"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88DF4D-0553-4498-95E1-1FD346669096}"/>
                </a:ext>
              </a:extLst>
            </p:cNvPr>
            <p:cNvSpPr txBox="1"/>
            <p:nvPr/>
          </p:nvSpPr>
          <p:spPr>
            <a:xfrm>
              <a:off x="6324309" y="2161970"/>
              <a:ext cx="1367357" cy="387973"/>
            </a:xfrm>
            <a:prstGeom prst="rect">
              <a:avLst/>
            </a:prstGeom>
            <a:noFill/>
          </p:spPr>
          <p:txBody>
            <a:bodyPr wrap="square" rtlCol="0">
              <a:spAutoFit/>
            </a:bodyPr>
            <a:lstStyle/>
            <a:p>
              <a:r>
                <a:rPr lang="en-US" dirty="0"/>
                <a:t>Action 2</a:t>
              </a:r>
            </a:p>
          </p:txBody>
        </p:sp>
        <p:sp>
          <p:nvSpPr>
            <p:cNvPr id="24" name="TextBox 23">
              <a:extLst>
                <a:ext uri="{FF2B5EF4-FFF2-40B4-BE49-F238E27FC236}">
                  <a16:creationId xmlns:a16="http://schemas.microsoft.com/office/drawing/2014/main" id="{00703A0F-9607-4486-80EB-CFAF33E71567}"/>
                </a:ext>
              </a:extLst>
            </p:cNvPr>
            <p:cNvSpPr txBox="1"/>
            <p:nvPr/>
          </p:nvSpPr>
          <p:spPr>
            <a:xfrm>
              <a:off x="4032976" y="2161970"/>
              <a:ext cx="1189184" cy="387973"/>
            </a:xfrm>
            <a:prstGeom prst="rect">
              <a:avLst/>
            </a:prstGeom>
            <a:noFill/>
          </p:spPr>
          <p:txBody>
            <a:bodyPr wrap="square" rtlCol="0">
              <a:spAutoFit/>
            </a:bodyPr>
            <a:lstStyle/>
            <a:p>
              <a:r>
                <a:rPr lang="en-US" dirty="0"/>
                <a:t>Action 1</a:t>
              </a:r>
            </a:p>
          </p:txBody>
        </p:sp>
        <p:cxnSp>
          <p:nvCxnSpPr>
            <p:cNvPr id="25" name="Straight Arrow Connector 24">
              <a:extLst>
                <a:ext uri="{FF2B5EF4-FFF2-40B4-BE49-F238E27FC236}">
                  <a16:creationId xmlns:a16="http://schemas.microsoft.com/office/drawing/2014/main" id="{949E0A5A-67E0-4957-9453-18A54227B12A}"/>
                </a:ext>
              </a:extLst>
            </p:cNvPr>
            <p:cNvCxnSpPr>
              <a:cxnSpLocks/>
            </p:cNvCxnSpPr>
            <p:nvPr/>
          </p:nvCxnSpPr>
          <p:spPr>
            <a:xfrm flipH="1">
              <a:off x="3599288" y="4839852"/>
              <a:ext cx="304797"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1F91A7-A8B1-4E42-A586-A8F403C41124}"/>
                </a:ext>
              </a:extLst>
            </p:cNvPr>
            <p:cNvCxnSpPr>
              <a:cxnSpLocks/>
            </p:cNvCxnSpPr>
            <p:nvPr/>
          </p:nvCxnSpPr>
          <p:spPr>
            <a:xfrm>
              <a:off x="3904085"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2CCB5E-BD6C-4926-80F8-BF4913E0D91C}"/>
                </a:ext>
              </a:extLst>
            </p:cNvPr>
            <p:cNvCxnSpPr>
              <a:cxnSpLocks/>
            </p:cNvCxnSpPr>
            <p:nvPr/>
          </p:nvCxnSpPr>
          <p:spPr>
            <a:xfrm flipH="1">
              <a:off x="4812149" y="4839852"/>
              <a:ext cx="304797"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9B42A5-2733-4EE6-ABF0-AFCB58E9AF34}"/>
                </a:ext>
              </a:extLst>
            </p:cNvPr>
            <p:cNvCxnSpPr>
              <a:cxnSpLocks/>
            </p:cNvCxnSpPr>
            <p:nvPr/>
          </p:nvCxnSpPr>
          <p:spPr>
            <a:xfrm>
              <a:off x="5116947"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16987F-6849-4EBF-8FA0-CD1B87449A54}"/>
                </a:ext>
              </a:extLst>
            </p:cNvPr>
            <p:cNvCxnSpPr>
              <a:cxnSpLocks/>
            </p:cNvCxnSpPr>
            <p:nvPr/>
          </p:nvCxnSpPr>
          <p:spPr>
            <a:xfrm flipH="1">
              <a:off x="6019511" y="4839852"/>
              <a:ext cx="304797"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A8437E-9BA9-4808-84E5-7F1FB2B9125D}"/>
                </a:ext>
              </a:extLst>
            </p:cNvPr>
            <p:cNvCxnSpPr>
              <a:cxnSpLocks/>
            </p:cNvCxnSpPr>
            <p:nvPr/>
          </p:nvCxnSpPr>
          <p:spPr>
            <a:xfrm>
              <a:off x="6324309"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7AC130-5DB3-4F6E-825F-7A09AA1DF230}"/>
                </a:ext>
              </a:extLst>
            </p:cNvPr>
            <p:cNvCxnSpPr>
              <a:cxnSpLocks/>
            </p:cNvCxnSpPr>
            <p:nvPr/>
          </p:nvCxnSpPr>
          <p:spPr>
            <a:xfrm flipH="1">
              <a:off x="7284894" y="4846072"/>
              <a:ext cx="304797"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F7160F-F5E3-42CC-AD89-D2009191E59A}"/>
                </a:ext>
              </a:extLst>
            </p:cNvPr>
            <p:cNvCxnSpPr>
              <a:cxnSpLocks/>
            </p:cNvCxnSpPr>
            <p:nvPr/>
          </p:nvCxnSpPr>
          <p:spPr>
            <a:xfrm>
              <a:off x="7589692"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A511CE-A5F2-410E-88DF-357B76FA03F9}"/>
                </a:ext>
              </a:extLst>
            </p:cNvPr>
            <p:cNvCxnSpPr>
              <a:cxnSpLocks/>
              <a:stCxn id="10" idx="4"/>
              <a:endCxn id="34" idx="0"/>
            </p:cNvCxnSpPr>
            <p:nvPr/>
          </p:nvCxnSpPr>
          <p:spPr>
            <a:xfrm>
              <a:off x="6913418" y="3403816"/>
              <a:ext cx="1685061"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AB9D53-1551-435E-AD18-780A5F27A2F4}"/>
                </a:ext>
              </a:extLst>
            </p:cNvPr>
            <p:cNvCxnSpPr>
              <a:cxnSpLocks/>
            </p:cNvCxnSpPr>
            <p:nvPr/>
          </p:nvCxnSpPr>
          <p:spPr>
            <a:xfrm flipH="1">
              <a:off x="8341882" y="4846072"/>
              <a:ext cx="304797"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568D43-96F2-4B5B-92E3-4B1567661111}"/>
                </a:ext>
              </a:extLst>
            </p:cNvPr>
            <p:cNvCxnSpPr>
              <a:cxnSpLocks/>
            </p:cNvCxnSpPr>
            <p:nvPr/>
          </p:nvCxnSpPr>
          <p:spPr>
            <a:xfrm>
              <a:off x="8646680"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F0782C0-412D-4419-8629-D8FE5FB15D4F}"/>
                </a:ext>
              </a:extLst>
            </p:cNvPr>
            <p:cNvSpPr/>
            <p:nvPr/>
          </p:nvSpPr>
          <p:spPr>
            <a:xfrm>
              <a:off x="5329380" y="1649125"/>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p>
          </p:txBody>
        </p:sp>
        <p:sp>
          <p:nvSpPr>
            <p:cNvPr id="10" name="Oval 9">
              <a:extLst>
                <a:ext uri="{FF2B5EF4-FFF2-40B4-BE49-F238E27FC236}">
                  <a16:creationId xmlns:a16="http://schemas.microsoft.com/office/drawing/2014/main" id="{68C8CDD7-CA69-4F5A-ADCC-44BADB3BF13A}"/>
                </a:ext>
              </a:extLst>
            </p:cNvPr>
            <p:cNvSpPr/>
            <p:nvPr/>
          </p:nvSpPr>
          <p:spPr>
            <a:xfrm>
              <a:off x="6594763"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12" name="Oval 11">
              <a:extLst>
                <a:ext uri="{FF2B5EF4-FFF2-40B4-BE49-F238E27FC236}">
                  <a16:creationId xmlns:a16="http://schemas.microsoft.com/office/drawing/2014/main" id="{2BFE5C06-E7D3-4E40-AF61-FC0BF26CCD04}"/>
                </a:ext>
              </a:extLst>
            </p:cNvPr>
            <p:cNvSpPr/>
            <p:nvPr/>
          </p:nvSpPr>
          <p:spPr>
            <a:xfrm>
              <a:off x="6026141"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p>
          </p:txBody>
        </p:sp>
        <p:sp>
          <p:nvSpPr>
            <p:cNvPr id="13" name="Oval 12">
              <a:extLst>
                <a:ext uri="{FF2B5EF4-FFF2-40B4-BE49-F238E27FC236}">
                  <a16:creationId xmlns:a16="http://schemas.microsoft.com/office/drawing/2014/main" id="{34D79C19-57C4-4328-A4DF-5B9DFA25BC35}"/>
                </a:ext>
              </a:extLst>
            </p:cNvPr>
            <p:cNvSpPr/>
            <p:nvPr/>
          </p:nvSpPr>
          <p:spPr>
            <a:xfrm>
              <a:off x="7232073"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14" name="Oval 13">
              <a:extLst>
                <a:ext uri="{FF2B5EF4-FFF2-40B4-BE49-F238E27FC236}">
                  <a16:creationId xmlns:a16="http://schemas.microsoft.com/office/drawing/2014/main" id="{94A35547-BEE0-47A2-8505-797FD6AB4537}"/>
                </a:ext>
              </a:extLst>
            </p:cNvPr>
            <p:cNvSpPr/>
            <p:nvPr/>
          </p:nvSpPr>
          <p:spPr>
            <a:xfrm>
              <a:off x="4140196"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5" name="Oval 14">
              <a:extLst>
                <a:ext uri="{FF2B5EF4-FFF2-40B4-BE49-F238E27FC236}">
                  <a16:creationId xmlns:a16="http://schemas.microsoft.com/office/drawing/2014/main" id="{D7E57B6C-3FC6-462E-ADDC-700452BCCA50}"/>
                </a:ext>
              </a:extLst>
            </p:cNvPr>
            <p:cNvSpPr/>
            <p:nvPr/>
          </p:nvSpPr>
          <p:spPr>
            <a:xfrm>
              <a:off x="3599288"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16" name="Oval 15">
              <a:extLst>
                <a:ext uri="{FF2B5EF4-FFF2-40B4-BE49-F238E27FC236}">
                  <a16:creationId xmlns:a16="http://schemas.microsoft.com/office/drawing/2014/main" id="{860705CB-7FF7-433D-9FEC-7EE133274E2E}"/>
                </a:ext>
              </a:extLst>
            </p:cNvPr>
            <p:cNvSpPr/>
            <p:nvPr/>
          </p:nvSpPr>
          <p:spPr>
            <a:xfrm>
              <a:off x="4777506"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34" name="Oval 33">
              <a:extLst>
                <a:ext uri="{FF2B5EF4-FFF2-40B4-BE49-F238E27FC236}">
                  <a16:creationId xmlns:a16="http://schemas.microsoft.com/office/drawing/2014/main" id="{300A273B-5A0F-47CB-96BA-C5F9C263AD11}"/>
                </a:ext>
              </a:extLst>
            </p:cNvPr>
            <p:cNvSpPr/>
            <p:nvPr/>
          </p:nvSpPr>
          <p:spPr>
            <a:xfrm>
              <a:off x="8279824"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grpSp>
      <p:sp>
        <p:nvSpPr>
          <p:cNvPr id="38" name="Left Brace 37">
            <a:extLst>
              <a:ext uri="{FF2B5EF4-FFF2-40B4-BE49-F238E27FC236}">
                <a16:creationId xmlns:a16="http://schemas.microsoft.com/office/drawing/2014/main" id="{418A78BD-2C5D-4082-8FB6-ADF179379DC2}"/>
              </a:ext>
            </a:extLst>
          </p:cNvPr>
          <p:cNvSpPr/>
          <p:nvPr/>
        </p:nvSpPr>
        <p:spPr>
          <a:xfrm rot="16200000">
            <a:off x="6583206" y="4538306"/>
            <a:ext cx="376411" cy="2333579"/>
          </a:xfrm>
          <a:prstGeom prst="leftBrace">
            <a:avLst/>
          </a:prstGeom>
          <a:noFill/>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Oval 38">
            <a:extLst>
              <a:ext uri="{FF2B5EF4-FFF2-40B4-BE49-F238E27FC236}">
                <a16:creationId xmlns:a16="http://schemas.microsoft.com/office/drawing/2014/main" id="{C51E6364-45B8-47BB-B506-CEF3B8B0821A}"/>
              </a:ext>
            </a:extLst>
          </p:cNvPr>
          <p:cNvSpPr/>
          <p:nvPr/>
        </p:nvSpPr>
        <p:spPr>
          <a:xfrm>
            <a:off x="5604622"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50</a:t>
            </a:r>
          </a:p>
        </p:txBody>
      </p:sp>
      <p:sp>
        <p:nvSpPr>
          <p:cNvPr id="40" name="Oval 39">
            <a:extLst>
              <a:ext uri="{FF2B5EF4-FFF2-40B4-BE49-F238E27FC236}">
                <a16:creationId xmlns:a16="http://schemas.microsoft.com/office/drawing/2014/main" id="{3FB44B50-A855-40D6-983F-34F34FB597CB}"/>
              </a:ext>
            </a:extLst>
          </p:cNvPr>
          <p:cNvSpPr/>
          <p:nvPr/>
        </p:nvSpPr>
        <p:spPr>
          <a:xfrm>
            <a:off x="5870650"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p>
        </p:txBody>
      </p:sp>
      <p:sp>
        <p:nvSpPr>
          <p:cNvPr id="41" name="Oval 40">
            <a:extLst>
              <a:ext uri="{FF2B5EF4-FFF2-40B4-BE49-F238E27FC236}">
                <a16:creationId xmlns:a16="http://schemas.microsoft.com/office/drawing/2014/main" id="{E18DCE6F-D86E-4DA0-888F-694B31CD778C}"/>
              </a:ext>
            </a:extLst>
          </p:cNvPr>
          <p:cNvSpPr/>
          <p:nvPr/>
        </p:nvSpPr>
        <p:spPr>
          <a:xfrm>
            <a:off x="6137557"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2" name="Oval 41">
            <a:extLst>
              <a:ext uri="{FF2B5EF4-FFF2-40B4-BE49-F238E27FC236}">
                <a16:creationId xmlns:a16="http://schemas.microsoft.com/office/drawing/2014/main" id="{68119947-C4B8-47CB-8602-C48FCBE0E5B0}"/>
              </a:ext>
            </a:extLst>
          </p:cNvPr>
          <p:cNvSpPr/>
          <p:nvPr/>
        </p:nvSpPr>
        <p:spPr>
          <a:xfrm>
            <a:off x="6394794"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9</a:t>
            </a:r>
          </a:p>
        </p:txBody>
      </p:sp>
      <p:sp>
        <p:nvSpPr>
          <p:cNvPr id="43" name="Oval 42">
            <a:extLst>
              <a:ext uri="{FF2B5EF4-FFF2-40B4-BE49-F238E27FC236}">
                <a16:creationId xmlns:a16="http://schemas.microsoft.com/office/drawing/2014/main" id="{860D38EC-8590-41B1-B84C-F4D2C89C1DDE}"/>
              </a:ext>
            </a:extLst>
          </p:cNvPr>
          <p:cNvSpPr/>
          <p:nvPr/>
        </p:nvSpPr>
        <p:spPr>
          <a:xfrm>
            <a:off x="667227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44" name="Oval 43">
            <a:extLst>
              <a:ext uri="{FF2B5EF4-FFF2-40B4-BE49-F238E27FC236}">
                <a16:creationId xmlns:a16="http://schemas.microsoft.com/office/drawing/2014/main" id="{1C9EE7AD-388E-42A7-8736-1681479F1E73}"/>
              </a:ext>
            </a:extLst>
          </p:cNvPr>
          <p:cNvSpPr/>
          <p:nvPr/>
        </p:nvSpPr>
        <p:spPr>
          <a:xfrm>
            <a:off x="6949616"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45" name="Oval 44">
            <a:extLst>
              <a:ext uri="{FF2B5EF4-FFF2-40B4-BE49-F238E27FC236}">
                <a16:creationId xmlns:a16="http://schemas.microsoft.com/office/drawing/2014/main" id="{82ED43D6-5659-4FC9-B73B-2DE2603BEA10}"/>
              </a:ext>
            </a:extLst>
          </p:cNvPr>
          <p:cNvSpPr/>
          <p:nvPr/>
        </p:nvSpPr>
        <p:spPr>
          <a:xfrm>
            <a:off x="7218723"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46" name="Oval 45">
            <a:extLst>
              <a:ext uri="{FF2B5EF4-FFF2-40B4-BE49-F238E27FC236}">
                <a16:creationId xmlns:a16="http://schemas.microsoft.com/office/drawing/2014/main" id="{980BCB95-BB60-4070-A695-88042C6DDAA1}"/>
              </a:ext>
            </a:extLst>
          </p:cNvPr>
          <p:cNvSpPr/>
          <p:nvPr/>
        </p:nvSpPr>
        <p:spPr>
          <a:xfrm>
            <a:off x="749019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25</a:t>
            </a:r>
          </a:p>
        </p:txBody>
      </p:sp>
      <p:sp>
        <p:nvSpPr>
          <p:cNvPr id="47" name="Oval 46">
            <a:extLst>
              <a:ext uri="{FF2B5EF4-FFF2-40B4-BE49-F238E27FC236}">
                <a16:creationId xmlns:a16="http://schemas.microsoft.com/office/drawing/2014/main" id="{335F8871-D22C-45FD-8389-640C6740F36C}"/>
              </a:ext>
            </a:extLst>
          </p:cNvPr>
          <p:cNvSpPr/>
          <p:nvPr/>
        </p:nvSpPr>
        <p:spPr>
          <a:xfrm>
            <a:off x="8018278"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48" name="Oval 47">
            <a:extLst>
              <a:ext uri="{FF2B5EF4-FFF2-40B4-BE49-F238E27FC236}">
                <a16:creationId xmlns:a16="http://schemas.microsoft.com/office/drawing/2014/main" id="{711F6E9E-6A85-4C3F-BB0E-5A17CAAD27CA}"/>
              </a:ext>
            </a:extLst>
          </p:cNvPr>
          <p:cNvSpPr/>
          <p:nvPr/>
        </p:nvSpPr>
        <p:spPr>
          <a:xfrm>
            <a:off x="827593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13</a:t>
            </a:r>
          </a:p>
        </p:txBody>
      </p:sp>
      <p:sp>
        <p:nvSpPr>
          <p:cNvPr id="50" name="Oval 49">
            <a:extLst>
              <a:ext uri="{FF2B5EF4-FFF2-40B4-BE49-F238E27FC236}">
                <a16:creationId xmlns:a16="http://schemas.microsoft.com/office/drawing/2014/main" id="{1DF0B03B-43CE-4B41-8804-496706328E96}"/>
              </a:ext>
            </a:extLst>
          </p:cNvPr>
          <p:cNvSpPr/>
          <p:nvPr/>
        </p:nvSpPr>
        <p:spPr>
          <a:xfrm>
            <a:off x="856277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1" name="Oval 50">
            <a:extLst>
              <a:ext uri="{FF2B5EF4-FFF2-40B4-BE49-F238E27FC236}">
                <a16:creationId xmlns:a16="http://schemas.microsoft.com/office/drawing/2014/main" id="{E9EAB21F-E6A3-4D8B-9AF6-28FBD9D486F5}"/>
              </a:ext>
            </a:extLst>
          </p:cNvPr>
          <p:cNvSpPr/>
          <p:nvPr/>
        </p:nvSpPr>
        <p:spPr>
          <a:xfrm>
            <a:off x="882631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2" name="Oval 51">
            <a:extLst>
              <a:ext uri="{FF2B5EF4-FFF2-40B4-BE49-F238E27FC236}">
                <a16:creationId xmlns:a16="http://schemas.microsoft.com/office/drawing/2014/main" id="{BE6AB77C-1E51-43AF-B1E6-5B7447CBD290}"/>
              </a:ext>
            </a:extLst>
          </p:cNvPr>
          <p:cNvSpPr/>
          <p:nvPr/>
        </p:nvSpPr>
        <p:spPr>
          <a:xfrm>
            <a:off x="910572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53" name="Oval 52">
            <a:extLst>
              <a:ext uri="{FF2B5EF4-FFF2-40B4-BE49-F238E27FC236}">
                <a16:creationId xmlns:a16="http://schemas.microsoft.com/office/drawing/2014/main" id="{AA9DA24C-C88F-4E71-9369-A2EE863D4A00}"/>
              </a:ext>
            </a:extLst>
          </p:cNvPr>
          <p:cNvSpPr/>
          <p:nvPr/>
        </p:nvSpPr>
        <p:spPr>
          <a:xfrm>
            <a:off x="936526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a:t>
            </a:r>
          </a:p>
        </p:txBody>
      </p:sp>
      <p:sp>
        <p:nvSpPr>
          <p:cNvPr id="54" name="Oval 53">
            <a:extLst>
              <a:ext uri="{FF2B5EF4-FFF2-40B4-BE49-F238E27FC236}">
                <a16:creationId xmlns:a16="http://schemas.microsoft.com/office/drawing/2014/main" id="{F6B49119-8B57-4CC2-A591-EC8ADDD262D4}"/>
              </a:ext>
            </a:extLst>
          </p:cNvPr>
          <p:cNvSpPr/>
          <p:nvPr/>
        </p:nvSpPr>
        <p:spPr>
          <a:xfrm>
            <a:off x="96444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16</a:t>
            </a:r>
          </a:p>
        </p:txBody>
      </p:sp>
      <p:sp>
        <p:nvSpPr>
          <p:cNvPr id="55" name="Oval 54">
            <a:extLst>
              <a:ext uri="{FF2B5EF4-FFF2-40B4-BE49-F238E27FC236}">
                <a16:creationId xmlns:a16="http://schemas.microsoft.com/office/drawing/2014/main" id="{CCB80C5A-5DE4-422B-A789-57E99DEA7F4A}"/>
              </a:ext>
            </a:extLst>
          </p:cNvPr>
          <p:cNvSpPr/>
          <p:nvPr/>
        </p:nvSpPr>
        <p:spPr>
          <a:xfrm>
            <a:off x="991983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56" name="Oval 55">
            <a:extLst>
              <a:ext uri="{FF2B5EF4-FFF2-40B4-BE49-F238E27FC236}">
                <a16:creationId xmlns:a16="http://schemas.microsoft.com/office/drawing/2014/main" id="{FD9E02F7-A27C-4CB6-A9A8-C08A10F0F6D4}"/>
              </a:ext>
            </a:extLst>
          </p:cNvPr>
          <p:cNvSpPr/>
          <p:nvPr/>
        </p:nvSpPr>
        <p:spPr>
          <a:xfrm>
            <a:off x="1019700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7" name="Oval 56">
            <a:extLst>
              <a:ext uri="{FF2B5EF4-FFF2-40B4-BE49-F238E27FC236}">
                <a16:creationId xmlns:a16="http://schemas.microsoft.com/office/drawing/2014/main" id="{7C8A6091-2D33-4419-AD5F-5335E979B628}"/>
              </a:ext>
            </a:extLst>
          </p:cNvPr>
          <p:cNvSpPr/>
          <p:nvPr/>
        </p:nvSpPr>
        <p:spPr>
          <a:xfrm>
            <a:off x="10470847"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8" name="Oval 57">
            <a:extLst>
              <a:ext uri="{FF2B5EF4-FFF2-40B4-BE49-F238E27FC236}">
                <a16:creationId xmlns:a16="http://schemas.microsoft.com/office/drawing/2014/main" id="{F7DCDFB5-BC40-432E-9566-D49E338AF69B}"/>
              </a:ext>
            </a:extLst>
          </p:cNvPr>
          <p:cNvSpPr/>
          <p:nvPr/>
        </p:nvSpPr>
        <p:spPr>
          <a:xfrm>
            <a:off x="107463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59" name="Left Brace 58">
            <a:extLst>
              <a:ext uri="{FF2B5EF4-FFF2-40B4-BE49-F238E27FC236}">
                <a16:creationId xmlns:a16="http://schemas.microsoft.com/office/drawing/2014/main" id="{A4951030-93F0-4FDE-A767-A621DA851FE3}"/>
              </a:ext>
            </a:extLst>
          </p:cNvPr>
          <p:cNvSpPr/>
          <p:nvPr/>
        </p:nvSpPr>
        <p:spPr>
          <a:xfrm rot="16200000">
            <a:off x="9405355" y="4136020"/>
            <a:ext cx="376411" cy="3150566"/>
          </a:xfrm>
          <a:prstGeom prst="leftBrace">
            <a:avLst/>
          </a:prstGeom>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Oval 71">
            <a:extLst>
              <a:ext uri="{FF2B5EF4-FFF2-40B4-BE49-F238E27FC236}">
                <a16:creationId xmlns:a16="http://schemas.microsoft.com/office/drawing/2014/main" id="{C804880C-B88C-4ADB-843C-74D9E50BB05B}"/>
              </a:ext>
            </a:extLst>
          </p:cNvPr>
          <p:cNvSpPr/>
          <p:nvPr/>
        </p:nvSpPr>
        <p:spPr>
          <a:xfrm>
            <a:off x="1156102"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30</a:t>
            </a:r>
          </a:p>
        </p:txBody>
      </p:sp>
      <p:sp>
        <p:nvSpPr>
          <p:cNvPr id="73" name="Oval 72">
            <a:extLst>
              <a:ext uri="{FF2B5EF4-FFF2-40B4-BE49-F238E27FC236}">
                <a16:creationId xmlns:a16="http://schemas.microsoft.com/office/drawing/2014/main" id="{B981E8E2-8C18-4CBD-B4B3-A35B817D4B05}"/>
              </a:ext>
            </a:extLst>
          </p:cNvPr>
          <p:cNvSpPr/>
          <p:nvPr/>
        </p:nvSpPr>
        <p:spPr>
          <a:xfrm>
            <a:off x="17396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sp>
        <p:nvSpPr>
          <p:cNvPr id="74" name="Oval 73">
            <a:extLst>
              <a:ext uri="{FF2B5EF4-FFF2-40B4-BE49-F238E27FC236}">
                <a16:creationId xmlns:a16="http://schemas.microsoft.com/office/drawing/2014/main" id="{D96FFD94-3F32-4C75-9B3F-0737C6C434B2}"/>
              </a:ext>
            </a:extLst>
          </p:cNvPr>
          <p:cNvSpPr/>
          <p:nvPr/>
        </p:nvSpPr>
        <p:spPr>
          <a:xfrm>
            <a:off x="22759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75" name="Oval 74">
            <a:extLst>
              <a:ext uri="{FF2B5EF4-FFF2-40B4-BE49-F238E27FC236}">
                <a16:creationId xmlns:a16="http://schemas.microsoft.com/office/drawing/2014/main" id="{95EBD21D-AEB7-4063-B068-D2B9E34277C3}"/>
              </a:ext>
            </a:extLst>
          </p:cNvPr>
          <p:cNvSpPr/>
          <p:nvPr/>
        </p:nvSpPr>
        <p:spPr>
          <a:xfrm>
            <a:off x="2866246"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76" name="Rectangle 75">
            <a:extLst>
              <a:ext uri="{FF2B5EF4-FFF2-40B4-BE49-F238E27FC236}">
                <a16:creationId xmlns:a16="http://schemas.microsoft.com/office/drawing/2014/main" id="{3078D4EB-C4BD-4280-89D5-DA2360AC46DA}"/>
              </a:ext>
            </a:extLst>
          </p:cNvPr>
          <p:cNvSpPr/>
          <p:nvPr/>
        </p:nvSpPr>
        <p:spPr>
          <a:xfrm>
            <a:off x="1320865" y="1829598"/>
            <a:ext cx="2005677" cy="369332"/>
          </a:xfrm>
          <a:prstGeom prst="rect">
            <a:avLst/>
          </a:prstGeom>
        </p:spPr>
        <p:txBody>
          <a:bodyPr wrap="none">
            <a:spAutoFit/>
          </a:bodyPr>
          <a:lstStyle/>
          <a:p>
            <a:r>
              <a:rPr lang="en-US" b="1" dirty="0"/>
              <a:t>S1 Random sample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76FEC78-DB11-4243-91E6-0731F03CF57E}"/>
                  </a:ext>
                </a:extLst>
              </p:cNvPr>
              <p:cNvSpPr txBox="1"/>
              <p:nvPr/>
            </p:nvSpPr>
            <p:spPr>
              <a:xfrm>
                <a:off x="1180621" y="2932373"/>
                <a:ext cx="2104244" cy="856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e>
                      </m:acc>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25</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85</m:t>
                      </m:r>
                    </m:oMath>
                  </m:oMathPara>
                </a14:m>
                <a:endParaRPr lang="en-US" dirty="0"/>
              </a:p>
              <a:p>
                <a:endParaRPr lang="en-US" dirty="0"/>
              </a:p>
            </p:txBody>
          </p:sp>
        </mc:Choice>
        <mc:Fallback xmlns="">
          <p:sp>
            <p:nvSpPr>
              <p:cNvPr id="77" name="TextBox 76">
                <a:extLst>
                  <a:ext uri="{FF2B5EF4-FFF2-40B4-BE49-F238E27FC236}">
                    <a16:creationId xmlns:a16="http://schemas.microsoft.com/office/drawing/2014/main" id="{776FEC78-DB11-4243-91E6-0731F03CF57E}"/>
                  </a:ext>
                </a:extLst>
              </p:cNvPr>
              <p:cNvSpPr txBox="1">
                <a:spLocks noRot="1" noChangeAspect="1" noMove="1" noResize="1" noEditPoints="1" noAdjustHandles="1" noChangeArrowheads="1" noChangeShapeType="1" noTextEdit="1"/>
              </p:cNvSpPr>
              <p:nvPr/>
            </p:nvSpPr>
            <p:spPr>
              <a:xfrm>
                <a:off x="1180621" y="2932373"/>
                <a:ext cx="2104244" cy="856196"/>
              </a:xfrm>
              <a:prstGeom prst="rect">
                <a:avLst/>
              </a:prstGeom>
              <a:blipFill>
                <a:blip r:embed="rId4"/>
                <a:stretch>
                  <a:fillRect/>
                </a:stretch>
              </a:blipFill>
            </p:spPr>
            <p:txBody>
              <a:bodyPr/>
              <a:lstStyle/>
              <a:p>
                <a:r>
                  <a:rPr lang="en-US">
                    <a:noFill/>
                  </a:rPr>
                  <a:t> </a:t>
                </a:r>
              </a:p>
            </p:txBody>
          </p:sp>
        </mc:Fallback>
      </mc:AlternateContent>
      <p:sp>
        <p:nvSpPr>
          <p:cNvPr id="78" name="Oval 77">
            <a:extLst>
              <a:ext uri="{FF2B5EF4-FFF2-40B4-BE49-F238E27FC236}">
                <a16:creationId xmlns:a16="http://schemas.microsoft.com/office/drawing/2014/main" id="{FFD83ED8-6A1C-46D9-B018-54A3E2641A3C}"/>
              </a:ext>
            </a:extLst>
          </p:cNvPr>
          <p:cNvSpPr/>
          <p:nvPr/>
        </p:nvSpPr>
        <p:spPr>
          <a:xfrm>
            <a:off x="1156102"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79" name="Oval 78">
            <a:extLst>
              <a:ext uri="{FF2B5EF4-FFF2-40B4-BE49-F238E27FC236}">
                <a16:creationId xmlns:a16="http://schemas.microsoft.com/office/drawing/2014/main" id="{85E08370-138E-4918-9E14-E9C40B78EB24}"/>
              </a:ext>
            </a:extLst>
          </p:cNvPr>
          <p:cNvSpPr/>
          <p:nvPr/>
        </p:nvSpPr>
        <p:spPr>
          <a:xfrm>
            <a:off x="1747338"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80" name="Oval 79">
            <a:extLst>
              <a:ext uri="{FF2B5EF4-FFF2-40B4-BE49-F238E27FC236}">
                <a16:creationId xmlns:a16="http://schemas.microsoft.com/office/drawing/2014/main" id="{7D674916-B6B6-4C00-ADD4-2B8ADA73B96A}"/>
              </a:ext>
            </a:extLst>
          </p:cNvPr>
          <p:cNvSpPr/>
          <p:nvPr/>
        </p:nvSpPr>
        <p:spPr>
          <a:xfrm>
            <a:off x="2228517"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81" name="Oval 80">
            <a:extLst>
              <a:ext uri="{FF2B5EF4-FFF2-40B4-BE49-F238E27FC236}">
                <a16:creationId xmlns:a16="http://schemas.microsoft.com/office/drawing/2014/main" id="{5199D5FF-268D-4391-8E96-E26F5C8E5864}"/>
              </a:ext>
            </a:extLst>
          </p:cNvPr>
          <p:cNvSpPr/>
          <p:nvPr/>
        </p:nvSpPr>
        <p:spPr>
          <a:xfrm>
            <a:off x="2822440" y="4202622"/>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60</a:t>
            </a:r>
          </a:p>
        </p:txBody>
      </p:sp>
      <p:sp>
        <p:nvSpPr>
          <p:cNvPr id="82" name="Rectangle 81">
            <a:extLst>
              <a:ext uri="{FF2B5EF4-FFF2-40B4-BE49-F238E27FC236}">
                <a16:creationId xmlns:a16="http://schemas.microsoft.com/office/drawing/2014/main" id="{1E835A30-28EB-4A03-BADA-25C500026B9F}"/>
              </a:ext>
            </a:extLst>
          </p:cNvPr>
          <p:cNvSpPr/>
          <p:nvPr/>
        </p:nvSpPr>
        <p:spPr>
          <a:xfrm>
            <a:off x="1334572" y="3791821"/>
            <a:ext cx="2005677" cy="369332"/>
          </a:xfrm>
          <a:prstGeom prst="rect">
            <a:avLst/>
          </a:prstGeom>
        </p:spPr>
        <p:txBody>
          <a:bodyPr wrap="none">
            <a:spAutoFit/>
          </a:bodyPr>
          <a:lstStyle/>
          <a:p>
            <a:r>
              <a:rPr lang="en-US" b="1" dirty="0"/>
              <a:t>S2 Random sample</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5AF47C3-1583-4744-8471-08C034CB5176}"/>
                  </a:ext>
                </a:extLst>
              </p:cNvPr>
              <p:cNvSpPr txBox="1"/>
              <p:nvPr/>
            </p:nvSpPr>
            <p:spPr>
              <a:xfrm>
                <a:off x="1075371" y="4894596"/>
                <a:ext cx="2185968" cy="856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b="0" i="1" smtClean="0">
                                  <a:latin typeface="Cambria Math" panose="02040503050406030204" pitchFamily="18" charset="0"/>
                                </a:rPr>
                                <m:t>2</m:t>
                              </m:r>
                            </m:sub>
                          </m:sSub>
                        </m:e>
                      </m:acc>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75</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2</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25</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40</m:t>
                      </m:r>
                    </m:oMath>
                  </m:oMathPara>
                </a14:m>
                <a:endParaRPr lang="en-US" dirty="0"/>
              </a:p>
              <a:p>
                <a:endParaRPr lang="en-US" dirty="0"/>
              </a:p>
            </p:txBody>
          </p:sp>
        </mc:Choice>
        <mc:Fallback xmlns="">
          <p:sp>
            <p:nvSpPr>
              <p:cNvPr id="83" name="TextBox 82">
                <a:extLst>
                  <a:ext uri="{FF2B5EF4-FFF2-40B4-BE49-F238E27FC236}">
                    <a16:creationId xmlns:a16="http://schemas.microsoft.com/office/drawing/2014/main" id="{F5AF47C3-1583-4744-8471-08C034CB5176}"/>
                  </a:ext>
                </a:extLst>
              </p:cNvPr>
              <p:cNvSpPr txBox="1">
                <a:spLocks noRot="1" noChangeAspect="1" noMove="1" noResize="1" noEditPoints="1" noAdjustHandles="1" noChangeArrowheads="1" noChangeShapeType="1" noTextEdit="1"/>
              </p:cNvSpPr>
              <p:nvPr/>
            </p:nvSpPr>
            <p:spPr>
              <a:xfrm>
                <a:off x="1075371" y="4894596"/>
                <a:ext cx="2185968" cy="856196"/>
              </a:xfrm>
              <a:prstGeom prst="rect">
                <a:avLst/>
              </a:prstGeom>
              <a:blipFill>
                <a:blip r:embed="rId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8FFFD41-734A-4E7E-A671-CBB470999BCF}"/>
              </a:ext>
            </a:extLst>
          </p:cNvPr>
          <p:cNvSpPr txBox="1"/>
          <p:nvPr/>
        </p:nvSpPr>
        <p:spPr>
          <a:xfrm>
            <a:off x="5604622" y="5960775"/>
            <a:ext cx="2333579" cy="369332"/>
          </a:xfrm>
          <a:prstGeom prst="rect">
            <a:avLst/>
          </a:prstGeom>
          <a:noFill/>
        </p:spPr>
        <p:txBody>
          <a:bodyPr wrap="square" rtlCol="0">
            <a:spAutoFit/>
          </a:bodyPr>
          <a:lstStyle/>
          <a:p>
            <a:pPr algn="ctr"/>
            <a:r>
              <a:rPr lang="en-US" dirty="0"/>
              <a:t>S1 Population</a:t>
            </a:r>
          </a:p>
        </p:txBody>
      </p:sp>
      <p:sp>
        <p:nvSpPr>
          <p:cNvPr id="85" name="TextBox 84">
            <a:extLst>
              <a:ext uri="{FF2B5EF4-FFF2-40B4-BE49-F238E27FC236}">
                <a16:creationId xmlns:a16="http://schemas.microsoft.com/office/drawing/2014/main" id="{BD3CC47A-F732-4856-A378-A232D38F5B06}"/>
              </a:ext>
            </a:extLst>
          </p:cNvPr>
          <p:cNvSpPr txBox="1"/>
          <p:nvPr/>
        </p:nvSpPr>
        <p:spPr>
          <a:xfrm>
            <a:off x="8018277" y="5970083"/>
            <a:ext cx="3150568" cy="369332"/>
          </a:xfrm>
          <a:prstGeom prst="rect">
            <a:avLst/>
          </a:prstGeom>
          <a:noFill/>
        </p:spPr>
        <p:txBody>
          <a:bodyPr wrap="square" rtlCol="0">
            <a:spAutoFit/>
          </a:bodyPr>
          <a:lstStyle/>
          <a:p>
            <a:pPr algn="ctr"/>
            <a:r>
              <a:rPr lang="en-US" dirty="0"/>
              <a:t>S2 Population</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1E8AAE7-92F3-424B-B468-7F4EAB2986D7}"/>
                  </a:ext>
                </a:extLst>
              </p:cNvPr>
              <p:cNvSpPr txBox="1"/>
              <p:nvPr/>
            </p:nvSpPr>
            <p:spPr>
              <a:xfrm>
                <a:off x="5365458" y="2838599"/>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𝑋</m:t>
                              </m:r>
                            </m:e>
                            <m:sub>
                              <m:r>
                                <a:rPr lang="en-US" sz="1600" b="0" i="1" smtClean="0">
                                  <a:latin typeface="Cambria Math" panose="02040503050406030204" pitchFamily="18" charset="0"/>
                                </a:rPr>
                                <m:t>𝑠</m:t>
                              </m:r>
                              <m:r>
                                <a:rPr lang="en-US" sz="1600" b="0" i="1" smtClean="0">
                                  <a:latin typeface="Cambria Math" panose="02040503050406030204" pitchFamily="18" charset="0"/>
                                </a:rPr>
                                <m:t>1</m:t>
                              </m:r>
                            </m:sub>
                          </m:sSub>
                        </m:e>
                      </m:acc>
                      <m:r>
                        <a:rPr lang="en-US" sz="1600" b="0" i="1" smtClean="0">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25</m:t>
                      </m:r>
                    </m:oMath>
                  </m:oMathPara>
                </a14:m>
                <a:endParaRPr lang="en-US" sz="1600" dirty="0"/>
              </a:p>
            </p:txBody>
          </p:sp>
        </mc:Choice>
        <mc:Fallback xmlns="">
          <p:sp>
            <p:nvSpPr>
              <p:cNvPr id="86" name="TextBox 85">
                <a:extLst>
                  <a:ext uri="{FF2B5EF4-FFF2-40B4-BE49-F238E27FC236}">
                    <a16:creationId xmlns:a16="http://schemas.microsoft.com/office/drawing/2014/main" id="{41E8AAE7-92F3-424B-B468-7F4EAB2986D7}"/>
                  </a:ext>
                </a:extLst>
              </p:cNvPr>
              <p:cNvSpPr txBox="1">
                <a:spLocks noRot="1" noChangeAspect="1" noMove="1" noResize="1" noEditPoints="1" noAdjustHandles="1" noChangeArrowheads="1" noChangeShapeType="1" noTextEdit="1"/>
              </p:cNvSpPr>
              <p:nvPr/>
            </p:nvSpPr>
            <p:spPr>
              <a:xfrm>
                <a:off x="5365458" y="2838599"/>
                <a:ext cx="1102546" cy="246221"/>
              </a:xfrm>
              <a:prstGeom prst="rect">
                <a:avLst/>
              </a:prstGeom>
              <a:blipFill>
                <a:blip r:embed="rId6"/>
                <a:stretch>
                  <a:fillRect l="-3315"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A45D672-BBAB-4204-B311-B89E9E9FE461}"/>
                  </a:ext>
                </a:extLst>
              </p:cNvPr>
              <p:cNvSpPr txBox="1"/>
              <p:nvPr/>
            </p:nvSpPr>
            <p:spPr>
              <a:xfrm>
                <a:off x="9464345" y="2798130"/>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𝑠</m:t>
                              </m:r>
                              <m:r>
                                <a:rPr lang="en-US" sz="1600" b="0" i="1" smtClean="0">
                                  <a:latin typeface="Cambria Math" panose="02040503050406030204" pitchFamily="18" charset="0"/>
                                </a:rPr>
                                <m:t>2</m:t>
                              </m:r>
                            </m:sub>
                          </m:sSub>
                        </m:e>
                      </m:acc>
                      <m:r>
                        <a:rPr lang="en-US" sz="1600" i="1">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75</m:t>
                      </m:r>
                    </m:oMath>
                  </m:oMathPara>
                </a14:m>
                <a:endParaRPr lang="en-US" sz="1600" dirty="0"/>
              </a:p>
            </p:txBody>
          </p:sp>
        </mc:Choice>
        <mc:Fallback xmlns="">
          <p:sp>
            <p:nvSpPr>
              <p:cNvPr id="87" name="TextBox 86">
                <a:extLst>
                  <a:ext uri="{FF2B5EF4-FFF2-40B4-BE49-F238E27FC236}">
                    <a16:creationId xmlns:a16="http://schemas.microsoft.com/office/drawing/2014/main" id="{AA45D672-BBAB-4204-B311-B89E9E9FE461}"/>
                  </a:ext>
                </a:extLst>
              </p:cNvPr>
              <p:cNvSpPr txBox="1">
                <a:spLocks noRot="1" noChangeAspect="1" noMove="1" noResize="1" noEditPoints="1" noAdjustHandles="1" noChangeArrowheads="1" noChangeShapeType="1" noTextEdit="1"/>
              </p:cNvSpPr>
              <p:nvPr/>
            </p:nvSpPr>
            <p:spPr>
              <a:xfrm>
                <a:off x="9464345" y="2798130"/>
                <a:ext cx="1102546" cy="246221"/>
              </a:xfrm>
              <a:prstGeom prst="rect">
                <a:avLst/>
              </a:prstGeom>
              <a:blipFill>
                <a:blip r:embed="rId7"/>
                <a:stretch>
                  <a:fillRect l="-3889" r="-388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A956315-5064-4B4F-8530-B3C6534A6CD4}"/>
                  </a:ext>
                </a:extLst>
              </p:cNvPr>
              <p:cNvSpPr/>
              <p:nvPr/>
            </p:nvSpPr>
            <p:spPr>
              <a:xfrm>
                <a:off x="8044481" y="6283973"/>
                <a:ext cx="146900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36</m:t>
                      </m:r>
                    </m:oMath>
                  </m:oMathPara>
                </a14:m>
                <a:endParaRPr lang="en-US" sz="1600" dirty="0"/>
              </a:p>
            </p:txBody>
          </p:sp>
        </mc:Choice>
        <mc:Fallback xmlns="">
          <p:sp>
            <p:nvSpPr>
              <p:cNvPr id="88" name="Rectangle 87">
                <a:extLst>
                  <a:ext uri="{FF2B5EF4-FFF2-40B4-BE49-F238E27FC236}">
                    <a16:creationId xmlns:a16="http://schemas.microsoft.com/office/drawing/2014/main" id="{1A956315-5064-4B4F-8530-B3C6534A6CD4}"/>
                  </a:ext>
                </a:extLst>
              </p:cNvPr>
              <p:cNvSpPr>
                <a:spLocks noRot="1" noChangeAspect="1" noMove="1" noResize="1" noEditPoints="1" noAdjustHandles="1" noChangeArrowheads="1" noChangeShapeType="1" noTextEdit="1"/>
              </p:cNvSpPr>
              <p:nvPr/>
            </p:nvSpPr>
            <p:spPr>
              <a:xfrm>
                <a:off x="8044481" y="6283973"/>
                <a:ext cx="1469004" cy="338554"/>
              </a:xfrm>
              <a:prstGeom prst="rect">
                <a:avLst/>
              </a:prstGeom>
              <a:blipFill>
                <a:blip r:embed="rId8"/>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E2087E-9875-4201-BB81-86819D88179F}"/>
                  </a:ext>
                </a:extLst>
              </p:cNvPr>
              <p:cNvSpPr txBox="1"/>
              <p:nvPr/>
            </p:nvSpPr>
            <p:spPr>
              <a:xfrm>
                <a:off x="5689401" y="6330107"/>
                <a:ext cx="82144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29</m:t>
                      </m:r>
                    </m:oMath>
                  </m:oMathPara>
                </a14:m>
                <a:endParaRPr lang="en-US" sz="1600" dirty="0"/>
              </a:p>
            </p:txBody>
          </p:sp>
        </mc:Choice>
        <mc:Fallback xmlns="">
          <p:sp>
            <p:nvSpPr>
              <p:cNvPr id="89" name="TextBox 88">
                <a:extLst>
                  <a:ext uri="{FF2B5EF4-FFF2-40B4-BE49-F238E27FC236}">
                    <a16:creationId xmlns:a16="http://schemas.microsoft.com/office/drawing/2014/main" id="{75E2087E-9875-4201-BB81-86819D88179F}"/>
                  </a:ext>
                </a:extLst>
              </p:cNvPr>
              <p:cNvSpPr txBox="1">
                <a:spLocks noRot="1" noChangeAspect="1" noMove="1" noResize="1" noEditPoints="1" noAdjustHandles="1" noChangeArrowheads="1" noChangeShapeType="1" noTextEdit="1"/>
              </p:cNvSpPr>
              <p:nvPr/>
            </p:nvSpPr>
            <p:spPr>
              <a:xfrm>
                <a:off x="5689401" y="6330107"/>
                <a:ext cx="821443" cy="246221"/>
              </a:xfrm>
              <a:prstGeom prst="rect">
                <a:avLst/>
              </a:prstGeom>
              <a:blipFill>
                <a:blip r:embed="rId9"/>
                <a:stretch>
                  <a:fillRect l="-5185" r="-4444" b="-19512"/>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AD3DE562-D876-41F2-B01E-8D554E8E422E}"/>
              </a:ext>
            </a:extLst>
          </p:cNvPr>
          <p:cNvSpPr txBox="1"/>
          <p:nvPr/>
        </p:nvSpPr>
        <p:spPr>
          <a:xfrm>
            <a:off x="279400" y="5640594"/>
            <a:ext cx="4954489" cy="1200329"/>
          </a:xfrm>
          <a:prstGeom prst="rect">
            <a:avLst/>
          </a:prstGeom>
          <a:noFill/>
        </p:spPr>
        <p:txBody>
          <a:bodyPr wrap="square" rtlCol="0">
            <a:spAutoFit/>
          </a:bodyPr>
          <a:lstStyle/>
          <a:p>
            <a:pPr algn="ctr"/>
            <a:r>
              <a:rPr lang="en-US" sz="2400" b="1" dirty="0"/>
              <a:t>S2 have better estimated value then S1 However, its high variance make it “risky”.</a:t>
            </a:r>
          </a:p>
        </p:txBody>
      </p: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30878FEE-A0E3-4781-8367-B3C964C25426}"/>
                  </a:ext>
                </a:extLst>
              </p:cNvPr>
              <p:cNvSpPr/>
              <p:nvPr/>
            </p:nvSpPr>
            <p:spPr>
              <a:xfrm>
                <a:off x="6610326" y="6302419"/>
                <a:ext cx="14079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𝑠</m:t>
                          </m:r>
                          <m:r>
                            <a:rPr lang="en-US" sz="1600" i="1">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72</m:t>
                      </m:r>
                    </m:oMath>
                  </m:oMathPara>
                </a14:m>
                <a:endParaRPr lang="en-US" sz="1600" dirty="0"/>
              </a:p>
            </p:txBody>
          </p:sp>
        </mc:Choice>
        <mc:Fallback xmlns="">
          <p:sp>
            <p:nvSpPr>
              <p:cNvPr id="92" name="Rectangle 91">
                <a:extLst>
                  <a:ext uri="{FF2B5EF4-FFF2-40B4-BE49-F238E27FC236}">
                    <a16:creationId xmlns:a16="http://schemas.microsoft.com/office/drawing/2014/main" id="{30878FEE-A0E3-4781-8367-B3C964C25426}"/>
                  </a:ext>
                </a:extLst>
              </p:cNvPr>
              <p:cNvSpPr>
                <a:spLocks noRot="1" noChangeAspect="1" noMove="1" noResize="1" noEditPoints="1" noAdjustHandles="1" noChangeArrowheads="1" noChangeShapeType="1" noTextEdit="1"/>
              </p:cNvSpPr>
              <p:nvPr/>
            </p:nvSpPr>
            <p:spPr>
              <a:xfrm>
                <a:off x="6610326" y="6302419"/>
                <a:ext cx="1407950"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91D7819-6AE6-4AAB-81E5-0B039AAC3206}"/>
                  </a:ext>
                </a:extLst>
              </p:cNvPr>
              <p:cNvSpPr/>
              <p:nvPr/>
            </p:nvSpPr>
            <p:spPr>
              <a:xfrm>
                <a:off x="9720852" y="6280406"/>
                <a:ext cx="14079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𝑠</m:t>
                          </m:r>
                          <m:r>
                            <a:rPr lang="en-US" sz="1600" i="1">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65</m:t>
                      </m:r>
                    </m:oMath>
                  </m:oMathPara>
                </a14:m>
                <a:endParaRPr lang="en-US" sz="1600" dirty="0"/>
              </a:p>
            </p:txBody>
          </p:sp>
        </mc:Choice>
        <mc:Fallback xmlns="">
          <p:sp>
            <p:nvSpPr>
              <p:cNvPr id="93" name="Rectangle 92">
                <a:extLst>
                  <a:ext uri="{FF2B5EF4-FFF2-40B4-BE49-F238E27FC236}">
                    <a16:creationId xmlns:a16="http://schemas.microsoft.com/office/drawing/2014/main" id="{C91D7819-6AE6-4AAB-81E5-0B039AAC3206}"/>
                  </a:ext>
                </a:extLst>
              </p:cNvPr>
              <p:cNvSpPr>
                <a:spLocks noRot="1" noChangeAspect="1" noMove="1" noResize="1" noEditPoints="1" noAdjustHandles="1" noChangeArrowheads="1" noChangeShapeType="1" noTextEdit="1"/>
              </p:cNvSpPr>
              <p:nvPr/>
            </p:nvSpPr>
            <p:spPr>
              <a:xfrm>
                <a:off x="9720852" y="6280406"/>
                <a:ext cx="1407950"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A7FCAD6-B7A7-4187-AC68-F2A211EFB7C1}"/>
                  </a:ext>
                </a:extLst>
              </p:cNvPr>
              <p:cNvSpPr/>
              <p:nvPr/>
            </p:nvSpPr>
            <p:spPr>
              <a:xfrm>
                <a:off x="9348732" y="3076501"/>
                <a:ext cx="1487522" cy="394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2</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25</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40</m:t>
                      </m:r>
                    </m:oMath>
                  </m:oMathPara>
                </a14:m>
                <a:endParaRPr lang="en-US" dirty="0"/>
              </a:p>
            </p:txBody>
          </p:sp>
        </mc:Choice>
        <mc:Fallback xmlns="">
          <p:sp>
            <p:nvSpPr>
              <p:cNvPr id="2" name="Rectangle 1">
                <a:extLst>
                  <a:ext uri="{FF2B5EF4-FFF2-40B4-BE49-F238E27FC236}">
                    <a16:creationId xmlns:a16="http://schemas.microsoft.com/office/drawing/2014/main" id="{BA7FCAD6-B7A7-4187-AC68-F2A211EFB7C1}"/>
                  </a:ext>
                </a:extLst>
              </p:cNvPr>
              <p:cNvSpPr>
                <a:spLocks noRot="1" noChangeAspect="1" noMove="1" noResize="1" noEditPoints="1" noAdjustHandles="1" noChangeArrowheads="1" noChangeShapeType="1" noTextEdit="1"/>
              </p:cNvSpPr>
              <p:nvPr/>
            </p:nvSpPr>
            <p:spPr>
              <a:xfrm>
                <a:off x="9348732" y="3076501"/>
                <a:ext cx="1487522" cy="394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8F0343D-1E9C-49E6-8A84-DF5A9CBD154B}"/>
                  </a:ext>
                </a:extLst>
              </p:cNvPr>
              <p:cNvSpPr/>
              <p:nvPr/>
            </p:nvSpPr>
            <p:spPr>
              <a:xfrm>
                <a:off x="5233889" y="3119130"/>
                <a:ext cx="1487522" cy="394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85</m:t>
                      </m:r>
                    </m:oMath>
                  </m:oMathPara>
                </a14:m>
                <a:endParaRPr lang="en-US" dirty="0"/>
              </a:p>
            </p:txBody>
          </p:sp>
        </mc:Choice>
        <mc:Fallback xmlns="">
          <p:sp>
            <p:nvSpPr>
              <p:cNvPr id="3" name="Rectangle 2">
                <a:extLst>
                  <a:ext uri="{FF2B5EF4-FFF2-40B4-BE49-F238E27FC236}">
                    <a16:creationId xmlns:a16="http://schemas.microsoft.com/office/drawing/2014/main" id="{58F0343D-1E9C-49E6-8A84-DF5A9CBD154B}"/>
                  </a:ext>
                </a:extLst>
              </p:cNvPr>
              <p:cNvSpPr>
                <a:spLocks noRot="1" noChangeAspect="1" noMove="1" noResize="1" noEditPoints="1" noAdjustHandles="1" noChangeArrowheads="1" noChangeShapeType="1" noTextEdit="1"/>
              </p:cNvSpPr>
              <p:nvPr/>
            </p:nvSpPr>
            <p:spPr>
              <a:xfrm>
                <a:off x="5233889" y="3119130"/>
                <a:ext cx="1487522" cy="394532"/>
              </a:xfrm>
              <a:prstGeom prst="rect">
                <a:avLst/>
              </a:prstGeom>
              <a:blipFill>
                <a:blip r:embed="rId13"/>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E572D6E2-A6AC-46D8-95D9-1CFE53FB121A}"/>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244230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oys Playing Soccer during Day">
            <a:extLst>
              <a:ext uri="{FF2B5EF4-FFF2-40B4-BE49-F238E27FC236}">
                <a16:creationId xmlns:a16="http://schemas.microsoft.com/office/drawing/2014/main" id="{28FAF1E9-F461-43CA-9770-4CAFF1FBA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5429"/>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9E3718-BF42-43A1-AC0B-CF30A6990449}"/>
              </a:ext>
            </a:extLst>
          </p:cNvPr>
          <p:cNvSpPr/>
          <p:nvPr/>
        </p:nvSpPr>
        <p:spPr>
          <a:xfrm>
            <a:off x="0" y="4284462"/>
            <a:ext cx="4933507"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6527F1-08E6-4855-8CFE-B646F2A3832C}"/>
              </a:ext>
            </a:extLst>
          </p:cNvPr>
          <p:cNvSpPr/>
          <p:nvPr/>
        </p:nvSpPr>
        <p:spPr>
          <a:xfrm>
            <a:off x="202018" y="4469702"/>
            <a:ext cx="4731489" cy="830997"/>
          </a:xfrm>
          <a:prstGeom prst="rect">
            <a:avLst/>
          </a:prstGeom>
        </p:spPr>
        <p:txBody>
          <a:bodyPr wrap="square">
            <a:spAutoFit/>
          </a:bodyPr>
          <a:lstStyle/>
          <a:p>
            <a:r>
              <a:rPr lang="en-US" sz="4800" dirty="0">
                <a:solidFill>
                  <a:schemeClr val="bg1"/>
                </a:solidFill>
                <a:cs typeface="Aharoni" panose="02010803020104030203" pitchFamily="2" charset="-79"/>
              </a:rPr>
              <a:t>Conflicting Goals </a:t>
            </a:r>
            <a:endParaRPr lang="en-US" sz="4800" b="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085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0EE0EE-5D43-4484-A6FC-B9D0B2ADC1C5}"/>
              </a:ext>
            </a:extLst>
          </p:cNvPr>
          <p:cNvPicPr>
            <a:picLocks noChangeAspect="1"/>
          </p:cNvPicPr>
          <p:nvPr/>
        </p:nvPicPr>
        <p:blipFill>
          <a:blip r:embed="rId3"/>
          <a:stretch>
            <a:fillRect/>
          </a:stretch>
        </p:blipFill>
        <p:spPr>
          <a:xfrm>
            <a:off x="0" y="0"/>
            <a:ext cx="12192000" cy="6857999"/>
          </a:xfrm>
          <a:prstGeom prst="rect">
            <a:avLst/>
          </a:prstGeom>
        </p:spPr>
      </p:pic>
      <p:sp>
        <p:nvSpPr>
          <p:cNvPr id="49" name="TextBox 48">
            <a:extLst>
              <a:ext uri="{FF2B5EF4-FFF2-40B4-BE49-F238E27FC236}">
                <a16:creationId xmlns:a16="http://schemas.microsoft.com/office/drawing/2014/main" id="{A4BBBC28-DAB2-4EC2-810E-E327B630D1C7}"/>
              </a:ext>
            </a:extLst>
          </p:cNvPr>
          <p:cNvSpPr txBox="1"/>
          <p:nvPr/>
        </p:nvSpPr>
        <p:spPr>
          <a:xfrm>
            <a:off x="214160" y="3428999"/>
            <a:ext cx="7376977" cy="3046988"/>
          </a:xfrm>
          <a:prstGeom prst="rect">
            <a:avLst/>
          </a:prstGeom>
          <a:noFill/>
        </p:spPr>
        <p:txBody>
          <a:bodyPr wrap="square" rtlCol="0">
            <a:spAutoFit/>
          </a:bodyPr>
          <a:lstStyle/>
          <a:p>
            <a:r>
              <a:rPr lang="en-US" sz="2400" u="sng" dirty="0"/>
              <a:t>Empirical rule:</a:t>
            </a:r>
          </a:p>
          <a:p>
            <a:r>
              <a:rPr lang="en-US" sz="2400" dirty="0"/>
              <a:t>About 68% of the data within 1 STD of the mean</a:t>
            </a:r>
          </a:p>
          <a:p>
            <a:r>
              <a:rPr lang="en-US" sz="2400" dirty="0"/>
              <a:t>About 95% of the data within 1.96 STD of the mean</a:t>
            </a:r>
          </a:p>
          <a:p>
            <a:endParaRPr lang="en-US" sz="2400" dirty="0"/>
          </a:p>
          <a:p>
            <a:endParaRPr lang="en-US" sz="2400" dirty="0"/>
          </a:p>
          <a:p>
            <a:r>
              <a:rPr lang="en-US" sz="2400" u="sng" dirty="0"/>
              <a:t>Assumptions : </a:t>
            </a:r>
          </a:p>
          <a:p>
            <a:r>
              <a:rPr lang="en-US" sz="2400" dirty="0"/>
              <a:t>The distribution of the error is </a:t>
            </a:r>
            <a:r>
              <a:rPr lang="en-US" sz="2400" b="1" dirty="0"/>
              <a:t>normal</a:t>
            </a:r>
            <a:r>
              <a:rPr lang="en-US" sz="2400" dirty="0"/>
              <a:t> (gaussian).</a:t>
            </a:r>
          </a:p>
          <a:p>
            <a:r>
              <a:rPr lang="en-US" sz="2400" dirty="0"/>
              <a:t>No bias- symmetric around the mean</a:t>
            </a:r>
          </a:p>
        </p:txBody>
      </p:sp>
      <p:pic>
        <p:nvPicPr>
          <p:cNvPr id="31" name="Picture 4" descr="תוצאת תמונה עבור ‪Empirical rule:‬‏">
            <a:extLst>
              <a:ext uri="{FF2B5EF4-FFF2-40B4-BE49-F238E27FC236}">
                <a16:creationId xmlns:a16="http://schemas.microsoft.com/office/drawing/2014/main" id="{00077279-1314-4A35-AE7D-DB9B462F9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265" y="4340000"/>
            <a:ext cx="3550560" cy="2511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Chart 34">
            <a:extLst>
              <a:ext uri="{FF2B5EF4-FFF2-40B4-BE49-F238E27FC236}">
                <a16:creationId xmlns:a16="http://schemas.microsoft.com/office/drawing/2014/main" id="{F950C15E-551A-4C62-A88C-41579EB8CA9F}"/>
              </a:ext>
            </a:extLst>
          </p:cNvPr>
          <p:cNvGraphicFramePr>
            <a:graphicFrameLocks/>
          </p:cNvGraphicFramePr>
          <p:nvPr>
            <p:extLst>
              <p:ext uri="{D42A27DB-BD31-4B8C-83A1-F6EECF244321}">
                <p14:modId xmlns:p14="http://schemas.microsoft.com/office/powerpoint/2010/main" val="2746278312"/>
              </p:ext>
            </p:extLst>
          </p:nvPr>
        </p:nvGraphicFramePr>
        <p:xfrm>
          <a:off x="8599213" y="2460229"/>
          <a:ext cx="3660663" cy="2108932"/>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Box 35">
            <a:extLst>
              <a:ext uri="{FF2B5EF4-FFF2-40B4-BE49-F238E27FC236}">
                <a16:creationId xmlns:a16="http://schemas.microsoft.com/office/drawing/2014/main" id="{9FCEA500-7DAA-40A6-BB2D-2CF664FA2219}"/>
              </a:ext>
            </a:extLst>
          </p:cNvPr>
          <p:cNvSpPr txBox="1"/>
          <p:nvPr/>
        </p:nvSpPr>
        <p:spPr>
          <a:xfrm>
            <a:off x="214161" y="1860065"/>
            <a:ext cx="11499316" cy="1200329"/>
          </a:xfrm>
          <a:prstGeom prst="rect">
            <a:avLst/>
          </a:prstGeom>
          <a:noFill/>
        </p:spPr>
        <p:txBody>
          <a:bodyPr wrap="square" rtlCol="0">
            <a:spAutoFit/>
          </a:bodyPr>
          <a:lstStyle/>
          <a:p>
            <a:r>
              <a:rPr lang="en-US" sz="2400" dirty="0"/>
              <a:t>We can use STD to provide a confidence interval, a range that likely to contain the unknown value and a confidence that the unknown value within that range.</a:t>
            </a:r>
          </a:p>
          <a:p>
            <a:endParaRPr lang="en-US" sz="2400" dirty="0"/>
          </a:p>
        </p:txBody>
      </p:sp>
      <p:sp>
        <p:nvSpPr>
          <p:cNvPr id="9" name="TextBox 8">
            <a:extLst>
              <a:ext uri="{FF2B5EF4-FFF2-40B4-BE49-F238E27FC236}">
                <a16:creationId xmlns:a16="http://schemas.microsoft.com/office/drawing/2014/main" id="{9BA232E7-04C0-4403-9843-F3794A1FEB90}"/>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131046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0EE0EE-5D43-4484-A6FC-B9D0B2ADC1C5}"/>
              </a:ext>
            </a:extLst>
          </p:cNvPr>
          <p:cNvPicPr>
            <a:picLocks noChangeAspect="1"/>
          </p:cNvPicPr>
          <p:nvPr/>
        </p:nvPicPr>
        <p:blipFill>
          <a:blip r:embed="rId3"/>
          <a:stretch>
            <a:fillRect/>
          </a:stretch>
        </p:blipFill>
        <p:spPr>
          <a:xfrm>
            <a:off x="0" y="0"/>
            <a:ext cx="12192000" cy="6857999"/>
          </a:xfrm>
          <a:prstGeom prst="rect">
            <a:avLst/>
          </a:prstGeom>
        </p:spPr>
      </p:pic>
      <p:sp>
        <p:nvSpPr>
          <p:cNvPr id="36" name="TextBox 35">
            <a:extLst>
              <a:ext uri="{FF2B5EF4-FFF2-40B4-BE49-F238E27FC236}">
                <a16:creationId xmlns:a16="http://schemas.microsoft.com/office/drawing/2014/main" id="{9FCEA500-7DAA-40A6-BB2D-2CF664FA2219}"/>
              </a:ext>
            </a:extLst>
          </p:cNvPr>
          <p:cNvSpPr txBox="1"/>
          <p:nvPr/>
        </p:nvSpPr>
        <p:spPr>
          <a:xfrm>
            <a:off x="214161" y="1860065"/>
            <a:ext cx="11499316" cy="1077218"/>
          </a:xfrm>
          <a:prstGeom prst="rect">
            <a:avLst/>
          </a:prstGeom>
          <a:noFill/>
        </p:spPr>
        <p:txBody>
          <a:bodyPr wrap="square" rtlCol="0">
            <a:spAutoFit/>
          </a:bodyPr>
          <a:lstStyle/>
          <a:p>
            <a:pPr algn="ctr"/>
            <a:r>
              <a:rPr lang="en-US" sz="3200" b="1" dirty="0"/>
              <a:t>What if our population is not normally distributed?</a:t>
            </a:r>
          </a:p>
          <a:p>
            <a:endParaRPr lang="en-US" sz="3200" dirty="0"/>
          </a:p>
        </p:txBody>
      </p:sp>
      <p:pic>
        <p:nvPicPr>
          <p:cNvPr id="4098" name="Picture 2" descr="תוצאת תמונה עבור ‪distribution‬‏">
            <a:extLst>
              <a:ext uri="{FF2B5EF4-FFF2-40B4-BE49-F238E27FC236}">
                <a16:creationId xmlns:a16="http://schemas.microsoft.com/office/drawing/2014/main" id="{5680A93F-44D7-48DC-A3F7-AFB153CA0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266" y="2989362"/>
            <a:ext cx="4164707" cy="31235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תמונה קשורה">
            <a:extLst>
              <a:ext uri="{FF2B5EF4-FFF2-40B4-BE49-F238E27FC236}">
                <a16:creationId xmlns:a16="http://schemas.microsoft.com/office/drawing/2014/main" id="{0BF432C5-F61D-4EAA-B1FB-C1C4A93609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6" b="6816"/>
          <a:stretch/>
        </p:blipFill>
        <p:spPr bwMode="auto">
          <a:xfrm>
            <a:off x="3670531" y="2989362"/>
            <a:ext cx="4164708" cy="31235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תוצאת תמונה עבור ‪distribution even‬‏">
            <a:extLst>
              <a:ext uri="{FF2B5EF4-FFF2-40B4-BE49-F238E27FC236}">
                <a16:creationId xmlns:a16="http://schemas.microsoft.com/office/drawing/2014/main" id="{EB47EB63-60A6-40AC-AD70-7104064746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727" t="26234" r="16432" b="5147"/>
          <a:stretch/>
        </p:blipFill>
        <p:spPr bwMode="auto">
          <a:xfrm>
            <a:off x="179565" y="2989363"/>
            <a:ext cx="3394939" cy="3123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BECB0B-A32C-4C37-AA31-414DC47EFF1A}"/>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3142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0EE0EE-5D43-4484-A6FC-B9D0B2ADC1C5}"/>
              </a:ext>
            </a:extLst>
          </p:cNvPr>
          <p:cNvPicPr>
            <a:picLocks noChangeAspect="1"/>
          </p:cNvPicPr>
          <p:nvPr/>
        </p:nvPicPr>
        <p:blipFill>
          <a:blip r:embed="rId3"/>
          <a:stretch>
            <a:fillRect/>
          </a:stretch>
        </p:blipFill>
        <p:spPr>
          <a:xfrm>
            <a:off x="0" y="0"/>
            <a:ext cx="12192000" cy="6857999"/>
          </a:xfrm>
          <a:prstGeom prst="rect">
            <a:avLst/>
          </a:prstGeom>
        </p:spPr>
      </p:pic>
      <p:pic>
        <p:nvPicPr>
          <p:cNvPr id="8" name="Picture 2" descr="תמונה קשורה">
            <a:extLst>
              <a:ext uri="{FF2B5EF4-FFF2-40B4-BE49-F238E27FC236}">
                <a16:creationId xmlns:a16="http://schemas.microsoft.com/office/drawing/2014/main" id="{E2B0AFC5-5B53-48CF-8AB6-9536D5DBFA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 b="7361"/>
          <a:stretch/>
        </p:blipFill>
        <p:spPr bwMode="auto">
          <a:xfrm>
            <a:off x="9149043" y="1897005"/>
            <a:ext cx="2014257" cy="2014257"/>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FEC3D1-97B6-4AC4-8403-0EB99D0729CC}"/>
              </a:ext>
            </a:extLst>
          </p:cNvPr>
          <p:cNvSpPr txBox="1"/>
          <p:nvPr/>
        </p:nvSpPr>
        <p:spPr>
          <a:xfrm>
            <a:off x="214161" y="1591217"/>
            <a:ext cx="11499316" cy="461665"/>
          </a:xfrm>
          <a:prstGeom prst="rect">
            <a:avLst/>
          </a:prstGeom>
          <a:noFill/>
        </p:spPr>
        <p:txBody>
          <a:bodyPr wrap="square" rtlCol="0">
            <a:spAutoFit/>
          </a:bodyPr>
          <a:lstStyle/>
          <a:p>
            <a:r>
              <a:rPr lang="en-US" sz="2400" dirty="0"/>
              <a:t>Roulette one sample distribution , mean = 0.0256, std = 5.841 </a:t>
            </a:r>
            <a:r>
              <a:rPr lang="en-US" sz="2400" b="1" dirty="0"/>
              <a:t> </a:t>
            </a:r>
          </a:p>
        </p:txBody>
      </p:sp>
      <p:grpSp>
        <p:nvGrpSpPr>
          <p:cNvPr id="2" name="Group 1">
            <a:extLst>
              <a:ext uri="{FF2B5EF4-FFF2-40B4-BE49-F238E27FC236}">
                <a16:creationId xmlns:a16="http://schemas.microsoft.com/office/drawing/2014/main" id="{EF3F81D9-5853-4144-9726-82500F17F3C5}"/>
              </a:ext>
            </a:extLst>
          </p:cNvPr>
          <p:cNvGrpSpPr/>
          <p:nvPr/>
        </p:nvGrpSpPr>
        <p:grpSpPr>
          <a:xfrm>
            <a:off x="214161" y="4004502"/>
            <a:ext cx="11631497" cy="2831570"/>
            <a:chOff x="214161" y="4004502"/>
            <a:chExt cx="11631497" cy="2831570"/>
          </a:xfrm>
        </p:grpSpPr>
        <p:sp>
          <p:nvSpPr>
            <p:cNvPr id="15" name="TextBox 14">
              <a:extLst>
                <a:ext uri="{FF2B5EF4-FFF2-40B4-BE49-F238E27FC236}">
                  <a16:creationId xmlns:a16="http://schemas.microsoft.com/office/drawing/2014/main" id="{7B83CD60-B175-4643-B98D-7686E61D3AA4}"/>
                </a:ext>
              </a:extLst>
            </p:cNvPr>
            <p:cNvSpPr txBox="1"/>
            <p:nvPr/>
          </p:nvSpPr>
          <p:spPr>
            <a:xfrm>
              <a:off x="214161" y="4004502"/>
              <a:ext cx="11499316" cy="461665"/>
            </a:xfrm>
            <a:prstGeom prst="rect">
              <a:avLst/>
            </a:prstGeom>
            <a:noFill/>
          </p:spPr>
          <p:txBody>
            <a:bodyPr wrap="square" rtlCol="0">
              <a:spAutoFit/>
            </a:bodyPr>
            <a:lstStyle/>
            <a:p>
              <a:r>
                <a:rPr lang="en-US" sz="2400" dirty="0"/>
                <a:t>Roulette samples mean (1000 samples of size 100,000 each)</a:t>
              </a:r>
            </a:p>
          </p:txBody>
        </p:sp>
        <p:sp>
          <p:nvSpPr>
            <p:cNvPr id="16" name="TextBox 15">
              <a:extLst>
                <a:ext uri="{FF2B5EF4-FFF2-40B4-BE49-F238E27FC236}">
                  <a16:creationId xmlns:a16="http://schemas.microsoft.com/office/drawing/2014/main" id="{B285D615-A833-4EFE-94CA-E9E77CF48DAC}"/>
                </a:ext>
              </a:extLst>
            </p:cNvPr>
            <p:cNvSpPr txBox="1"/>
            <p:nvPr/>
          </p:nvSpPr>
          <p:spPr>
            <a:xfrm>
              <a:off x="346342" y="6374407"/>
              <a:ext cx="11499316" cy="461665"/>
            </a:xfrm>
            <a:prstGeom prst="rect">
              <a:avLst/>
            </a:prstGeom>
            <a:noFill/>
          </p:spPr>
          <p:txBody>
            <a:bodyPr wrap="square" rtlCol="0">
              <a:spAutoFit/>
            </a:bodyPr>
            <a:lstStyle/>
            <a:p>
              <a:r>
                <a:rPr lang="en-US" sz="2400" dirty="0"/>
                <a:t>Samples mean = 0.2639754 , std = 0.018563  </a:t>
              </a:r>
            </a:p>
          </p:txBody>
        </p:sp>
        <p:pic>
          <p:nvPicPr>
            <p:cNvPr id="23556" name="Picture 4">
              <a:extLst>
                <a:ext uri="{FF2B5EF4-FFF2-40B4-BE49-F238E27FC236}">
                  <a16:creationId xmlns:a16="http://schemas.microsoft.com/office/drawing/2014/main" id="{5F5CF2E6-1D24-4521-9125-71D7FAF00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24" y="4545977"/>
              <a:ext cx="7103500" cy="180062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9A798D5D-6841-4335-AF8C-FD78C8EB89D5}"/>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pic>
        <p:nvPicPr>
          <p:cNvPr id="1028" name="Picture 4">
            <a:extLst>
              <a:ext uri="{FF2B5EF4-FFF2-40B4-BE49-F238E27FC236}">
                <a16:creationId xmlns:a16="http://schemas.microsoft.com/office/drawing/2014/main" id="{F46C1314-0018-4FAD-B046-EF902B7CB9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854" b="50000"/>
          <a:stretch/>
        </p:blipFill>
        <p:spPr bwMode="auto">
          <a:xfrm>
            <a:off x="478523" y="2037831"/>
            <a:ext cx="5033277" cy="178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0EE0EE-5D43-4484-A6FC-B9D0B2ADC1C5}"/>
              </a:ext>
            </a:extLst>
          </p:cNvPr>
          <p:cNvPicPr>
            <a:picLocks noChangeAspect="1"/>
          </p:cNvPicPr>
          <p:nvPr/>
        </p:nvPicPr>
        <p:blipFill>
          <a:blip r:embed="rId3"/>
          <a:stretch>
            <a:fillRect/>
          </a:stretch>
        </p:blipFill>
        <p:spPr>
          <a:xfrm>
            <a:off x="0" y="0"/>
            <a:ext cx="12192000" cy="6857999"/>
          </a:xfrm>
          <a:prstGeom prst="rect">
            <a:avLst/>
          </a:prstGeom>
        </p:spPr>
      </p:pic>
      <p:sp>
        <p:nvSpPr>
          <p:cNvPr id="36" name="TextBox 35">
            <a:extLst>
              <a:ext uri="{FF2B5EF4-FFF2-40B4-BE49-F238E27FC236}">
                <a16:creationId xmlns:a16="http://schemas.microsoft.com/office/drawing/2014/main" id="{9FCEA500-7DAA-40A6-BB2D-2CF664FA2219}"/>
              </a:ext>
            </a:extLst>
          </p:cNvPr>
          <p:cNvSpPr txBox="1"/>
          <p:nvPr/>
        </p:nvSpPr>
        <p:spPr>
          <a:xfrm>
            <a:off x="214161" y="1860065"/>
            <a:ext cx="11499316" cy="3416320"/>
          </a:xfrm>
          <a:prstGeom prst="rect">
            <a:avLst/>
          </a:prstGeom>
          <a:noFill/>
        </p:spPr>
        <p:txBody>
          <a:bodyPr wrap="square" rtlCol="0">
            <a:spAutoFit/>
          </a:bodyPr>
          <a:lstStyle/>
          <a:p>
            <a:r>
              <a:rPr lang="en-US" sz="2400" u="sng" dirty="0"/>
              <a:t>Central limit theorem (CLT)</a:t>
            </a:r>
          </a:p>
          <a:p>
            <a:endParaRPr lang="en-US" sz="2400" u="sng" dirty="0"/>
          </a:p>
          <a:p>
            <a:r>
              <a:rPr lang="en-US" sz="2400" dirty="0"/>
              <a:t>No matter the kind of distribution of the original values, given a sufficiently large sample:</a:t>
            </a:r>
          </a:p>
          <a:p>
            <a:endParaRPr lang="en-US" sz="2400" dirty="0"/>
          </a:p>
          <a:p>
            <a:pPr marL="457200" indent="-457200">
              <a:buFont typeface="+mj-lt"/>
              <a:buAutoNum type="arabicPeriod"/>
            </a:pPr>
            <a:r>
              <a:rPr lang="en-US" sz="2400" dirty="0"/>
              <a:t>A set of samples’ means of will be approximately normally distributed.</a:t>
            </a:r>
          </a:p>
          <a:p>
            <a:pPr marL="457200" indent="-457200">
              <a:buFont typeface="+mj-lt"/>
              <a:buAutoNum type="arabicPeriod"/>
            </a:pPr>
            <a:endParaRPr lang="en-US" sz="2400" dirty="0"/>
          </a:p>
          <a:p>
            <a:pPr marL="457200" indent="-457200">
              <a:buFont typeface="+mj-lt"/>
              <a:buAutoNum type="arabicPeriod"/>
            </a:pPr>
            <a:r>
              <a:rPr lang="en-US" sz="2400" dirty="0"/>
              <a:t>This normal distribution will have a mean close to the mean of the population.</a:t>
            </a:r>
          </a:p>
          <a:p>
            <a:pPr marL="457200" indent="-457200">
              <a:buFont typeface="+mj-lt"/>
              <a:buAutoNum type="arabicPeriod"/>
            </a:pPr>
            <a:endParaRPr lang="en-US" sz="2400" dirty="0"/>
          </a:p>
          <a:p>
            <a:endParaRPr lang="en-US" sz="2400" dirty="0"/>
          </a:p>
        </p:txBody>
      </p:sp>
      <p:sp>
        <p:nvSpPr>
          <p:cNvPr id="5" name="TextBox 4">
            <a:extLst>
              <a:ext uri="{FF2B5EF4-FFF2-40B4-BE49-F238E27FC236}">
                <a16:creationId xmlns:a16="http://schemas.microsoft.com/office/drawing/2014/main" id="{F8FDAB8F-4B61-49B7-97A8-1D1215752B36}"/>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194998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C1748D4-BF3B-4F82-AB03-82D519F8F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BBBC28-DAB2-4EC2-810E-E327B630D1C7}"/>
                  </a:ext>
                </a:extLst>
              </p:cNvPr>
              <p:cNvSpPr txBox="1"/>
              <p:nvPr/>
            </p:nvSpPr>
            <p:spPr>
              <a:xfrm>
                <a:off x="214159" y="1750698"/>
                <a:ext cx="11253941" cy="4154984"/>
              </a:xfrm>
              <a:prstGeom prst="rect">
                <a:avLst/>
              </a:prstGeom>
              <a:noFill/>
            </p:spPr>
            <p:txBody>
              <a:bodyPr wrap="square" rtlCol="0">
                <a:spAutoFit/>
              </a:bodyPr>
              <a:lstStyle/>
              <a:p>
                <a:r>
                  <a:rPr lang="en-US" sz="2400" u="sng" dirty="0"/>
                  <a:t>Standard Error of the mean</a:t>
                </a:r>
              </a:p>
              <a:p>
                <a:r>
                  <a:rPr lang="en-US" sz="2400" dirty="0"/>
                  <a:t>When the variance and the mean of the real population is unknown, we can still use CLT to estimate how much our sample mean is close to the real population mean. </a:t>
                </a:r>
              </a:p>
              <a:p>
                <a:endParaRPr lang="en-US" sz="2400" dirty="0"/>
              </a:p>
              <a:p>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oMath>
                </a14:m>
                <a:r>
                  <a:rPr lang="en-US" sz="2400" i="1" dirty="0">
                    <a:latin typeface="Cambria Math" panose="02040503050406030204" pitchFamily="18" charset="0"/>
                  </a:rPr>
                  <a:t> –</a:t>
                </a:r>
                <a:r>
                  <a:rPr lang="en-US" sz="2400" dirty="0"/>
                  <a:t>sample standard deviation</a:t>
                </a:r>
              </a:p>
              <a:p>
                <a14:m>
                  <m:oMath xmlns:m="http://schemas.openxmlformats.org/officeDocument/2006/math">
                    <m:r>
                      <a:rPr lang="en-US" sz="2400" i="1">
                        <a:latin typeface="Cambria Math" panose="02040503050406030204" pitchFamily="18" charset="0"/>
                      </a:rPr>
                      <m:t>𝑛</m:t>
                    </m:r>
                  </m:oMath>
                </a14:m>
                <a:r>
                  <a:rPr lang="en-US" sz="2400" dirty="0"/>
                  <a:t> – sample size</a:t>
                </a:r>
              </a:p>
              <a:p>
                <a14:m>
                  <m:oMath xmlns:m="http://schemas.openxmlformats.org/officeDocument/2006/math">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𝑋</m:t>
                        </m:r>
                      </m:e>
                    </m:acc>
                  </m:oMath>
                </a14:m>
                <a:r>
                  <a:rPr lang="en-US" sz="2400" dirty="0"/>
                  <a:t>– sample mean</a:t>
                </a:r>
              </a:p>
              <a:p>
                <a14:m>
                  <m:oMath xmlns:m="http://schemas.openxmlformats.org/officeDocument/2006/math">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 </m:t>
                    </m:r>
                  </m:oMath>
                </a14:m>
                <a:r>
                  <a:rPr lang="en-US" sz="2400" dirty="0"/>
                  <a:t>–  population real mean </a:t>
                </a:r>
              </a:p>
              <a:p>
                <a14:m>
                  <m:oMath xmlns:m="http://schemas.openxmlformats.org/officeDocument/2006/math">
                    <m:r>
                      <a:rPr lang="en-US" sz="2400" i="1">
                        <a:latin typeface="Cambria Math" panose="02040503050406030204" pitchFamily="18" charset="0"/>
                        <a:ea typeface="Cambria Math" panose="02040503050406030204" pitchFamily="18" charset="0"/>
                      </a:rPr>
                      <m:t>𝜎</m:t>
                    </m:r>
                  </m:oMath>
                </a14:m>
                <a:r>
                  <a:rPr lang="en-US" sz="2400" i="1" dirty="0">
                    <a:latin typeface="Cambria Math" panose="02040503050406030204" pitchFamily="18" charset="0"/>
                  </a:rPr>
                  <a:t> – </a:t>
                </a:r>
                <a:r>
                  <a:rPr lang="en-US" sz="2400" dirty="0"/>
                  <a:t>population real standard deviation</a:t>
                </a:r>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𝑆𝐸𝑀</m:t>
                    </m:r>
                  </m:oMath>
                </a14:m>
                <a:r>
                  <a:rPr lang="en-US" sz="2400" dirty="0"/>
                  <a:t>– standard error of the mean</a:t>
                </a:r>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𝑆𝐷</m:t>
                    </m:r>
                  </m:oMath>
                </a14:m>
                <a:r>
                  <a:rPr lang="en-US" sz="2400" dirty="0"/>
                  <a:t>– estimated standard error of the mean</a:t>
                </a:r>
              </a:p>
            </p:txBody>
          </p:sp>
        </mc:Choice>
        <mc:Fallback xmlns="">
          <p:sp>
            <p:nvSpPr>
              <p:cNvPr id="49" name="TextBox 48">
                <a:extLst>
                  <a:ext uri="{FF2B5EF4-FFF2-40B4-BE49-F238E27FC236}">
                    <a16:creationId xmlns:a16="http://schemas.microsoft.com/office/drawing/2014/main" id="{A4BBBC28-DAB2-4EC2-810E-E327B630D1C7}"/>
                  </a:ext>
                </a:extLst>
              </p:cNvPr>
              <p:cNvSpPr txBox="1">
                <a:spLocks noRot="1" noChangeAspect="1" noMove="1" noResize="1" noEditPoints="1" noAdjustHandles="1" noChangeArrowheads="1" noChangeShapeType="1" noTextEdit="1"/>
              </p:cNvSpPr>
              <p:nvPr/>
            </p:nvSpPr>
            <p:spPr>
              <a:xfrm>
                <a:off x="214159" y="1750698"/>
                <a:ext cx="11253941" cy="4154984"/>
              </a:xfrm>
              <a:prstGeom prst="rect">
                <a:avLst/>
              </a:prstGeom>
              <a:blipFill>
                <a:blip r:embed="rId4"/>
                <a:stretch>
                  <a:fillRect l="-813" t="-1173" b="-2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30F7C9-F00D-4E0A-ACE5-9F251D3DBD6D}"/>
                  </a:ext>
                </a:extLst>
              </p:cNvPr>
              <p:cNvSpPr txBox="1"/>
              <p:nvPr/>
            </p:nvSpPr>
            <p:spPr>
              <a:xfrm>
                <a:off x="6621968" y="3212612"/>
                <a:ext cx="3044038" cy="7721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𝑆𝐸𝑀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𝑆𝐷</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𝑛</m:t>
                              </m:r>
                            </m:e>
                          </m:rad>
                        </m:den>
                      </m:f>
                    </m:oMath>
                  </m:oMathPara>
                </a14:m>
                <a:endParaRPr lang="en-US" sz="2400" dirty="0"/>
              </a:p>
            </p:txBody>
          </p:sp>
        </mc:Choice>
        <mc:Fallback xmlns="">
          <p:sp>
            <p:nvSpPr>
              <p:cNvPr id="6" name="TextBox 5">
                <a:extLst>
                  <a:ext uri="{FF2B5EF4-FFF2-40B4-BE49-F238E27FC236}">
                    <a16:creationId xmlns:a16="http://schemas.microsoft.com/office/drawing/2014/main" id="{F330F7C9-F00D-4E0A-ACE5-9F251D3DBD6D}"/>
                  </a:ext>
                </a:extLst>
              </p:cNvPr>
              <p:cNvSpPr txBox="1">
                <a:spLocks noRot="1" noChangeAspect="1" noMove="1" noResize="1" noEditPoints="1" noAdjustHandles="1" noChangeArrowheads="1" noChangeShapeType="1" noTextEdit="1"/>
              </p:cNvSpPr>
              <p:nvPr/>
            </p:nvSpPr>
            <p:spPr>
              <a:xfrm>
                <a:off x="6621968" y="3212612"/>
                <a:ext cx="3044038" cy="7721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41542A-3026-4FB1-8535-D48D31264780}"/>
                  </a:ext>
                </a:extLst>
              </p:cNvPr>
              <p:cNvSpPr txBox="1"/>
              <p:nvPr/>
            </p:nvSpPr>
            <p:spPr>
              <a:xfrm>
                <a:off x="6621969" y="4729202"/>
                <a:ext cx="2307235" cy="374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68</m:t>
                          </m:r>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𝑋</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𝑆𝐸𝑀</m:t>
                      </m:r>
                    </m:oMath>
                  </m:oMathPara>
                </a14:m>
                <a:endParaRPr lang="en-US" sz="2400" dirty="0"/>
              </a:p>
            </p:txBody>
          </p:sp>
        </mc:Choice>
        <mc:Fallback xmlns="">
          <p:sp>
            <p:nvSpPr>
              <p:cNvPr id="7" name="TextBox 6">
                <a:extLst>
                  <a:ext uri="{FF2B5EF4-FFF2-40B4-BE49-F238E27FC236}">
                    <a16:creationId xmlns:a16="http://schemas.microsoft.com/office/drawing/2014/main" id="{0941542A-3026-4FB1-8535-D48D31264780}"/>
                  </a:ext>
                </a:extLst>
              </p:cNvPr>
              <p:cNvSpPr txBox="1">
                <a:spLocks noRot="1" noChangeAspect="1" noMove="1" noResize="1" noEditPoints="1" noAdjustHandles="1" noChangeArrowheads="1" noChangeShapeType="1" noTextEdit="1"/>
              </p:cNvSpPr>
              <p:nvPr/>
            </p:nvSpPr>
            <p:spPr>
              <a:xfrm>
                <a:off x="6621969" y="4729202"/>
                <a:ext cx="2307235" cy="374398"/>
              </a:xfrm>
              <a:prstGeom prst="rect">
                <a:avLst/>
              </a:prstGeom>
              <a:blipFill>
                <a:blip r:embed="rId6"/>
                <a:stretch>
                  <a:fillRect l="-2639" t="-3279" r="-2375"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486D0-AF05-4BCF-9BE9-DA15F31146C4}"/>
                  </a:ext>
                </a:extLst>
              </p:cNvPr>
              <p:cNvSpPr txBox="1"/>
              <p:nvPr/>
            </p:nvSpPr>
            <p:spPr>
              <a:xfrm>
                <a:off x="6621968" y="5256160"/>
                <a:ext cx="3096489" cy="374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95</m:t>
                          </m:r>
                          <m:r>
                            <a:rPr lang="en-US" sz="2400" b="0" i="1" smtClean="0">
                              <a:latin typeface="Cambria Math" panose="02040503050406030204" pitchFamily="18" charset="0"/>
                              <a:ea typeface="Cambria Math" panose="02040503050406030204" pitchFamily="18" charset="0"/>
                            </a:rPr>
                            <m:t>%</m:t>
                          </m:r>
                        </m:sub>
                      </m:sSub>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𝑋</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96</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𝑆𝐸𝑀</m:t>
                      </m:r>
                    </m:oMath>
                  </m:oMathPara>
                </a14:m>
                <a:endParaRPr lang="en-US" sz="2400" dirty="0"/>
              </a:p>
            </p:txBody>
          </p:sp>
        </mc:Choice>
        <mc:Fallback xmlns="">
          <p:sp>
            <p:nvSpPr>
              <p:cNvPr id="8" name="TextBox 7">
                <a:extLst>
                  <a:ext uri="{FF2B5EF4-FFF2-40B4-BE49-F238E27FC236}">
                    <a16:creationId xmlns:a16="http://schemas.microsoft.com/office/drawing/2014/main" id="{03E486D0-AF05-4BCF-9BE9-DA15F31146C4}"/>
                  </a:ext>
                </a:extLst>
              </p:cNvPr>
              <p:cNvSpPr txBox="1">
                <a:spLocks noRot="1" noChangeAspect="1" noMove="1" noResize="1" noEditPoints="1" noAdjustHandles="1" noChangeArrowheads="1" noChangeShapeType="1" noTextEdit="1"/>
              </p:cNvSpPr>
              <p:nvPr/>
            </p:nvSpPr>
            <p:spPr>
              <a:xfrm>
                <a:off x="6621968" y="5256160"/>
                <a:ext cx="3096489" cy="374398"/>
              </a:xfrm>
              <a:prstGeom prst="rect">
                <a:avLst/>
              </a:prstGeom>
              <a:blipFill>
                <a:blip r:embed="rId7"/>
                <a:stretch>
                  <a:fillRect l="-1772" t="-1613" r="-1575" b="-2258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77E6390-5F6B-4DB9-BDCB-02867E7803A6}"/>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109441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4B896C8-9392-4E15-A37A-0922DC900B96}"/>
              </a:ext>
            </a:extLst>
          </p:cNvPr>
          <p:cNvSpPr txBox="1"/>
          <p:nvPr/>
        </p:nvSpPr>
        <p:spPr>
          <a:xfrm>
            <a:off x="2204720" y="514534"/>
            <a:ext cx="7782560" cy="830997"/>
          </a:xfrm>
          <a:prstGeom prst="rect">
            <a:avLst/>
          </a:prstGeom>
          <a:noFill/>
        </p:spPr>
        <p:txBody>
          <a:bodyPr wrap="square" rtlCol="0">
            <a:spAutoFit/>
          </a:bodyPr>
          <a:lstStyle/>
          <a:p>
            <a:pPr algn="ctr"/>
            <a:r>
              <a:rPr lang="en-US" sz="4800" b="1" dirty="0"/>
              <a:t>Monte Carlo Simulation</a:t>
            </a:r>
          </a:p>
        </p:txBody>
      </p:sp>
      <p:pic>
        <p:nvPicPr>
          <p:cNvPr id="6" name="Picture 5">
            <a:extLst>
              <a:ext uri="{FF2B5EF4-FFF2-40B4-BE49-F238E27FC236}">
                <a16:creationId xmlns:a16="http://schemas.microsoft.com/office/drawing/2014/main" id="{C0494283-9421-4CBC-806D-A3A5572D2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22"/>
            <a:ext cx="12192000" cy="6858000"/>
          </a:xfrm>
          <a:prstGeom prst="rect">
            <a:avLst/>
          </a:prstGeom>
        </p:spPr>
      </p:pic>
      <p:grpSp>
        <p:nvGrpSpPr>
          <p:cNvPr id="8" name="Group 7">
            <a:extLst>
              <a:ext uri="{FF2B5EF4-FFF2-40B4-BE49-F238E27FC236}">
                <a16:creationId xmlns:a16="http://schemas.microsoft.com/office/drawing/2014/main" id="{759E4611-1CB7-41A8-982E-B29593D046B6}"/>
              </a:ext>
            </a:extLst>
          </p:cNvPr>
          <p:cNvGrpSpPr/>
          <p:nvPr/>
        </p:nvGrpSpPr>
        <p:grpSpPr>
          <a:xfrm>
            <a:off x="6096000" y="1612274"/>
            <a:ext cx="4787096" cy="3447903"/>
            <a:chOff x="3599288" y="1649125"/>
            <a:chExt cx="5317846" cy="3621923"/>
          </a:xfrm>
        </p:grpSpPr>
        <p:cxnSp>
          <p:nvCxnSpPr>
            <p:cNvPr id="17" name="Straight Arrow Connector 16">
              <a:extLst>
                <a:ext uri="{FF2B5EF4-FFF2-40B4-BE49-F238E27FC236}">
                  <a16:creationId xmlns:a16="http://schemas.microsoft.com/office/drawing/2014/main" id="{E2FC3E9E-A718-4403-8490-51AA2151BE39}"/>
                </a:ext>
              </a:extLst>
            </p:cNvPr>
            <p:cNvCxnSpPr>
              <a:stCxn id="9" idx="5"/>
              <a:endCxn id="10" idx="1"/>
            </p:cNvCxnSpPr>
            <p:nvPr/>
          </p:nvCxnSpPr>
          <p:spPr>
            <a:xfrm>
              <a:off x="5873358" y="2193103"/>
              <a:ext cx="814737"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20F4BE-1C04-46A6-9B5B-819A9C7A3A65}"/>
                </a:ext>
              </a:extLst>
            </p:cNvPr>
            <p:cNvCxnSpPr>
              <a:cxnSpLocks/>
              <a:stCxn id="9" idx="3"/>
              <a:endCxn id="14" idx="7"/>
            </p:cNvCxnSpPr>
            <p:nvPr/>
          </p:nvCxnSpPr>
          <p:spPr>
            <a:xfrm flipH="1">
              <a:off x="4684174" y="2193103"/>
              <a:ext cx="738538" cy="666735"/>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76C36E-BE3E-48B8-B6C9-7130CC1356D6}"/>
                </a:ext>
              </a:extLst>
            </p:cNvPr>
            <p:cNvCxnSpPr>
              <a:cxnSpLocks/>
              <a:stCxn id="10" idx="4"/>
              <a:endCxn id="13" idx="0"/>
            </p:cNvCxnSpPr>
            <p:nvPr/>
          </p:nvCxnSpPr>
          <p:spPr>
            <a:xfrm>
              <a:off x="6913418"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0DCB51-8B69-4160-82B7-3D759F38E639}"/>
                </a:ext>
              </a:extLst>
            </p:cNvPr>
            <p:cNvCxnSpPr>
              <a:cxnSpLocks/>
              <a:stCxn id="10" idx="4"/>
              <a:endCxn id="12" idx="0"/>
            </p:cNvCxnSpPr>
            <p:nvPr/>
          </p:nvCxnSpPr>
          <p:spPr>
            <a:xfrm flipH="1">
              <a:off x="6344796" y="3403816"/>
              <a:ext cx="568622"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D99026-8A1A-4BC0-A9AE-04499A7FE69B}"/>
                </a:ext>
              </a:extLst>
            </p:cNvPr>
            <p:cNvCxnSpPr>
              <a:cxnSpLocks/>
              <a:stCxn id="14" idx="4"/>
              <a:endCxn id="15" idx="0"/>
            </p:cNvCxnSpPr>
            <p:nvPr/>
          </p:nvCxnSpPr>
          <p:spPr>
            <a:xfrm flipH="1">
              <a:off x="3917943" y="3403816"/>
              <a:ext cx="540908"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6300B9-684D-4B01-BFA1-D1B2195B63F4}"/>
                </a:ext>
              </a:extLst>
            </p:cNvPr>
            <p:cNvCxnSpPr>
              <a:cxnSpLocks/>
              <a:stCxn id="14" idx="4"/>
              <a:endCxn id="16" idx="0"/>
            </p:cNvCxnSpPr>
            <p:nvPr/>
          </p:nvCxnSpPr>
          <p:spPr>
            <a:xfrm>
              <a:off x="4458851" y="3403816"/>
              <a:ext cx="637310"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88DF4D-0553-4498-95E1-1FD346669096}"/>
                </a:ext>
              </a:extLst>
            </p:cNvPr>
            <p:cNvSpPr txBox="1"/>
            <p:nvPr/>
          </p:nvSpPr>
          <p:spPr>
            <a:xfrm>
              <a:off x="6324309" y="2161970"/>
              <a:ext cx="1367357" cy="387973"/>
            </a:xfrm>
            <a:prstGeom prst="rect">
              <a:avLst/>
            </a:prstGeom>
            <a:noFill/>
          </p:spPr>
          <p:txBody>
            <a:bodyPr wrap="square" rtlCol="0">
              <a:spAutoFit/>
            </a:bodyPr>
            <a:lstStyle/>
            <a:p>
              <a:r>
                <a:rPr lang="en-US" dirty="0"/>
                <a:t>Action 2</a:t>
              </a:r>
            </a:p>
          </p:txBody>
        </p:sp>
        <p:sp>
          <p:nvSpPr>
            <p:cNvPr id="24" name="TextBox 23">
              <a:extLst>
                <a:ext uri="{FF2B5EF4-FFF2-40B4-BE49-F238E27FC236}">
                  <a16:creationId xmlns:a16="http://schemas.microsoft.com/office/drawing/2014/main" id="{00703A0F-9607-4486-80EB-CFAF33E71567}"/>
                </a:ext>
              </a:extLst>
            </p:cNvPr>
            <p:cNvSpPr txBox="1"/>
            <p:nvPr/>
          </p:nvSpPr>
          <p:spPr>
            <a:xfrm>
              <a:off x="4032976" y="2161970"/>
              <a:ext cx="1189184" cy="387973"/>
            </a:xfrm>
            <a:prstGeom prst="rect">
              <a:avLst/>
            </a:prstGeom>
            <a:noFill/>
          </p:spPr>
          <p:txBody>
            <a:bodyPr wrap="square" rtlCol="0">
              <a:spAutoFit/>
            </a:bodyPr>
            <a:lstStyle/>
            <a:p>
              <a:r>
                <a:rPr lang="en-US" dirty="0"/>
                <a:t>Action 1</a:t>
              </a:r>
            </a:p>
          </p:txBody>
        </p:sp>
        <p:cxnSp>
          <p:nvCxnSpPr>
            <p:cNvPr id="25" name="Straight Arrow Connector 24">
              <a:extLst>
                <a:ext uri="{FF2B5EF4-FFF2-40B4-BE49-F238E27FC236}">
                  <a16:creationId xmlns:a16="http://schemas.microsoft.com/office/drawing/2014/main" id="{949E0A5A-67E0-4957-9453-18A54227B12A}"/>
                </a:ext>
              </a:extLst>
            </p:cNvPr>
            <p:cNvCxnSpPr>
              <a:cxnSpLocks/>
            </p:cNvCxnSpPr>
            <p:nvPr/>
          </p:nvCxnSpPr>
          <p:spPr>
            <a:xfrm flipH="1">
              <a:off x="3599288"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1F91A7-A8B1-4E42-A586-A8F403C41124}"/>
                </a:ext>
              </a:extLst>
            </p:cNvPr>
            <p:cNvCxnSpPr>
              <a:cxnSpLocks/>
            </p:cNvCxnSpPr>
            <p:nvPr/>
          </p:nvCxnSpPr>
          <p:spPr>
            <a:xfrm>
              <a:off x="3904086"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2CCB5E-BD6C-4926-80F8-BF4913E0D91C}"/>
                </a:ext>
              </a:extLst>
            </p:cNvPr>
            <p:cNvCxnSpPr>
              <a:cxnSpLocks/>
            </p:cNvCxnSpPr>
            <p:nvPr/>
          </p:nvCxnSpPr>
          <p:spPr>
            <a:xfrm flipH="1">
              <a:off x="4812149"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9B42A5-2733-4EE6-ABF0-AFCB58E9AF34}"/>
                </a:ext>
              </a:extLst>
            </p:cNvPr>
            <p:cNvCxnSpPr>
              <a:cxnSpLocks/>
            </p:cNvCxnSpPr>
            <p:nvPr/>
          </p:nvCxnSpPr>
          <p:spPr>
            <a:xfrm>
              <a:off x="5116947"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16987F-6849-4EBF-8FA0-CD1B87449A54}"/>
                </a:ext>
              </a:extLst>
            </p:cNvPr>
            <p:cNvCxnSpPr>
              <a:cxnSpLocks/>
            </p:cNvCxnSpPr>
            <p:nvPr/>
          </p:nvCxnSpPr>
          <p:spPr>
            <a:xfrm flipH="1">
              <a:off x="6019511" y="483985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A8437E-9BA9-4808-84E5-7F1FB2B9125D}"/>
                </a:ext>
              </a:extLst>
            </p:cNvPr>
            <p:cNvCxnSpPr>
              <a:cxnSpLocks/>
            </p:cNvCxnSpPr>
            <p:nvPr/>
          </p:nvCxnSpPr>
          <p:spPr>
            <a:xfrm>
              <a:off x="6324309" y="483985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7AC130-5DB3-4F6E-825F-7A09AA1DF230}"/>
                </a:ext>
              </a:extLst>
            </p:cNvPr>
            <p:cNvCxnSpPr>
              <a:cxnSpLocks/>
            </p:cNvCxnSpPr>
            <p:nvPr/>
          </p:nvCxnSpPr>
          <p:spPr>
            <a:xfrm flipH="1">
              <a:off x="7284894"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F7160F-F5E3-42CC-AD89-D2009191E59A}"/>
                </a:ext>
              </a:extLst>
            </p:cNvPr>
            <p:cNvCxnSpPr>
              <a:cxnSpLocks/>
            </p:cNvCxnSpPr>
            <p:nvPr/>
          </p:nvCxnSpPr>
          <p:spPr>
            <a:xfrm>
              <a:off x="7589692"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A511CE-A5F2-410E-88DF-357B76FA03F9}"/>
                </a:ext>
              </a:extLst>
            </p:cNvPr>
            <p:cNvCxnSpPr>
              <a:cxnSpLocks/>
              <a:stCxn id="10" idx="4"/>
              <a:endCxn id="34" idx="0"/>
            </p:cNvCxnSpPr>
            <p:nvPr/>
          </p:nvCxnSpPr>
          <p:spPr>
            <a:xfrm>
              <a:off x="6913418" y="3403816"/>
              <a:ext cx="1685061" cy="79872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AB9D53-1551-435E-AD18-780A5F27A2F4}"/>
                </a:ext>
              </a:extLst>
            </p:cNvPr>
            <p:cNvCxnSpPr>
              <a:cxnSpLocks/>
            </p:cNvCxnSpPr>
            <p:nvPr/>
          </p:nvCxnSpPr>
          <p:spPr>
            <a:xfrm flipH="1">
              <a:off x="8341882" y="4846072"/>
              <a:ext cx="304798"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568D43-96F2-4B5B-92E3-4B1567661111}"/>
                </a:ext>
              </a:extLst>
            </p:cNvPr>
            <p:cNvCxnSpPr>
              <a:cxnSpLocks/>
            </p:cNvCxnSpPr>
            <p:nvPr/>
          </p:nvCxnSpPr>
          <p:spPr>
            <a:xfrm>
              <a:off x="8646680" y="4846072"/>
              <a:ext cx="270454" cy="424976"/>
            </a:xfrm>
            <a:prstGeom prst="straightConnector1">
              <a:avLst/>
            </a:prstGeom>
            <a:ln w="28575">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F0782C0-412D-4419-8629-D8FE5FB15D4F}"/>
                </a:ext>
              </a:extLst>
            </p:cNvPr>
            <p:cNvSpPr/>
            <p:nvPr/>
          </p:nvSpPr>
          <p:spPr>
            <a:xfrm>
              <a:off x="5329380" y="1649125"/>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S0</a:t>
              </a:r>
            </a:p>
          </p:txBody>
        </p:sp>
        <p:sp>
          <p:nvSpPr>
            <p:cNvPr id="10" name="Oval 9">
              <a:extLst>
                <a:ext uri="{FF2B5EF4-FFF2-40B4-BE49-F238E27FC236}">
                  <a16:creationId xmlns:a16="http://schemas.microsoft.com/office/drawing/2014/main" id="{68C8CDD7-CA69-4F5A-ADCC-44BADB3BF13A}"/>
                </a:ext>
              </a:extLst>
            </p:cNvPr>
            <p:cNvSpPr/>
            <p:nvPr/>
          </p:nvSpPr>
          <p:spPr>
            <a:xfrm>
              <a:off x="6594763"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12" name="Oval 11">
              <a:extLst>
                <a:ext uri="{FF2B5EF4-FFF2-40B4-BE49-F238E27FC236}">
                  <a16:creationId xmlns:a16="http://schemas.microsoft.com/office/drawing/2014/main" id="{2BFE5C06-E7D3-4E40-AF61-FC0BF26CCD04}"/>
                </a:ext>
              </a:extLst>
            </p:cNvPr>
            <p:cNvSpPr/>
            <p:nvPr/>
          </p:nvSpPr>
          <p:spPr>
            <a:xfrm>
              <a:off x="6026141"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p>
          </p:txBody>
        </p:sp>
        <p:sp>
          <p:nvSpPr>
            <p:cNvPr id="13" name="Oval 12">
              <a:extLst>
                <a:ext uri="{FF2B5EF4-FFF2-40B4-BE49-F238E27FC236}">
                  <a16:creationId xmlns:a16="http://schemas.microsoft.com/office/drawing/2014/main" id="{34D79C19-57C4-4328-A4DF-5B9DFA25BC35}"/>
                </a:ext>
              </a:extLst>
            </p:cNvPr>
            <p:cNvSpPr/>
            <p:nvPr/>
          </p:nvSpPr>
          <p:spPr>
            <a:xfrm>
              <a:off x="7232073"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sp>
          <p:nvSpPr>
            <p:cNvPr id="14" name="Oval 13">
              <a:extLst>
                <a:ext uri="{FF2B5EF4-FFF2-40B4-BE49-F238E27FC236}">
                  <a16:creationId xmlns:a16="http://schemas.microsoft.com/office/drawing/2014/main" id="{94A35547-BEE0-47A2-8505-797FD6AB4537}"/>
                </a:ext>
              </a:extLst>
            </p:cNvPr>
            <p:cNvSpPr/>
            <p:nvPr/>
          </p:nvSpPr>
          <p:spPr>
            <a:xfrm>
              <a:off x="4140196" y="2766506"/>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5" name="Oval 14">
              <a:extLst>
                <a:ext uri="{FF2B5EF4-FFF2-40B4-BE49-F238E27FC236}">
                  <a16:creationId xmlns:a16="http://schemas.microsoft.com/office/drawing/2014/main" id="{D7E57B6C-3FC6-462E-ADDC-700452BCCA50}"/>
                </a:ext>
              </a:extLst>
            </p:cNvPr>
            <p:cNvSpPr/>
            <p:nvPr/>
          </p:nvSpPr>
          <p:spPr>
            <a:xfrm>
              <a:off x="3599288"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16" name="Oval 15">
              <a:extLst>
                <a:ext uri="{FF2B5EF4-FFF2-40B4-BE49-F238E27FC236}">
                  <a16:creationId xmlns:a16="http://schemas.microsoft.com/office/drawing/2014/main" id="{860705CB-7FF7-433D-9FEC-7EE133274E2E}"/>
                </a:ext>
              </a:extLst>
            </p:cNvPr>
            <p:cNvSpPr/>
            <p:nvPr/>
          </p:nvSpPr>
          <p:spPr>
            <a:xfrm>
              <a:off x="4777506"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34" name="Oval 33">
              <a:extLst>
                <a:ext uri="{FF2B5EF4-FFF2-40B4-BE49-F238E27FC236}">
                  <a16:creationId xmlns:a16="http://schemas.microsoft.com/office/drawing/2014/main" id="{300A273B-5A0F-47CB-96BA-C5F9C263AD11}"/>
                </a:ext>
              </a:extLst>
            </p:cNvPr>
            <p:cNvSpPr/>
            <p:nvPr/>
          </p:nvSpPr>
          <p:spPr>
            <a:xfrm>
              <a:off x="8279824" y="4202542"/>
              <a:ext cx="637310" cy="63731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S6</a:t>
              </a:r>
            </a:p>
          </p:txBody>
        </p:sp>
      </p:grpSp>
      <p:sp>
        <p:nvSpPr>
          <p:cNvPr id="38" name="Left Brace 37">
            <a:extLst>
              <a:ext uri="{FF2B5EF4-FFF2-40B4-BE49-F238E27FC236}">
                <a16:creationId xmlns:a16="http://schemas.microsoft.com/office/drawing/2014/main" id="{418A78BD-2C5D-4082-8FB6-ADF179379DC2}"/>
              </a:ext>
            </a:extLst>
          </p:cNvPr>
          <p:cNvSpPr/>
          <p:nvPr/>
        </p:nvSpPr>
        <p:spPr>
          <a:xfrm rot="16200000">
            <a:off x="6583206" y="4538306"/>
            <a:ext cx="376411" cy="2333579"/>
          </a:xfrm>
          <a:prstGeom prst="leftBrace">
            <a:avLst/>
          </a:prstGeom>
          <a:noFill/>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Oval 38">
            <a:extLst>
              <a:ext uri="{FF2B5EF4-FFF2-40B4-BE49-F238E27FC236}">
                <a16:creationId xmlns:a16="http://schemas.microsoft.com/office/drawing/2014/main" id="{C51E6364-45B8-47BB-B506-CEF3B8B0821A}"/>
              </a:ext>
            </a:extLst>
          </p:cNvPr>
          <p:cNvSpPr/>
          <p:nvPr/>
        </p:nvSpPr>
        <p:spPr>
          <a:xfrm>
            <a:off x="5604622"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50</a:t>
            </a:r>
          </a:p>
        </p:txBody>
      </p:sp>
      <p:sp>
        <p:nvSpPr>
          <p:cNvPr id="40" name="Oval 39">
            <a:extLst>
              <a:ext uri="{FF2B5EF4-FFF2-40B4-BE49-F238E27FC236}">
                <a16:creationId xmlns:a16="http://schemas.microsoft.com/office/drawing/2014/main" id="{3FB44B50-A855-40D6-983F-34F34FB597CB}"/>
              </a:ext>
            </a:extLst>
          </p:cNvPr>
          <p:cNvSpPr/>
          <p:nvPr/>
        </p:nvSpPr>
        <p:spPr>
          <a:xfrm>
            <a:off x="5870650"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10</a:t>
            </a:r>
          </a:p>
        </p:txBody>
      </p:sp>
      <p:sp>
        <p:nvSpPr>
          <p:cNvPr id="41" name="Oval 40">
            <a:extLst>
              <a:ext uri="{FF2B5EF4-FFF2-40B4-BE49-F238E27FC236}">
                <a16:creationId xmlns:a16="http://schemas.microsoft.com/office/drawing/2014/main" id="{E18DCE6F-D86E-4DA0-888F-694B31CD778C}"/>
              </a:ext>
            </a:extLst>
          </p:cNvPr>
          <p:cNvSpPr/>
          <p:nvPr/>
        </p:nvSpPr>
        <p:spPr>
          <a:xfrm>
            <a:off x="6137557"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42" name="Oval 41">
            <a:extLst>
              <a:ext uri="{FF2B5EF4-FFF2-40B4-BE49-F238E27FC236}">
                <a16:creationId xmlns:a16="http://schemas.microsoft.com/office/drawing/2014/main" id="{68119947-C4B8-47CB-8602-C48FCBE0E5B0}"/>
              </a:ext>
            </a:extLst>
          </p:cNvPr>
          <p:cNvSpPr/>
          <p:nvPr/>
        </p:nvSpPr>
        <p:spPr>
          <a:xfrm>
            <a:off x="6394794"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9</a:t>
            </a:r>
          </a:p>
        </p:txBody>
      </p:sp>
      <p:sp>
        <p:nvSpPr>
          <p:cNvPr id="43" name="Oval 42">
            <a:extLst>
              <a:ext uri="{FF2B5EF4-FFF2-40B4-BE49-F238E27FC236}">
                <a16:creationId xmlns:a16="http://schemas.microsoft.com/office/drawing/2014/main" id="{860D38EC-8590-41B1-B84C-F4D2C89C1DDE}"/>
              </a:ext>
            </a:extLst>
          </p:cNvPr>
          <p:cNvSpPr/>
          <p:nvPr/>
        </p:nvSpPr>
        <p:spPr>
          <a:xfrm>
            <a:off x="667227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44" name="Oval 43">
            <a:extLst>
              <a:ext uri="{FF2B5EF4-FFF2-40B4-BE49-F238E27FC236}">
                <a16:creationId xmlns:a16="http://schemas.microsoft.com/office/drawing/2014/main" id="{1C9EE7AD-388E-42A7-8736-1681479F1E73}"/>
              </a:ext>
            </a:extLst>
          </p:cNvPr>
          <p:cNvSpPr/>
          <p:nvPr/>
        </p:nvSpPr>
        <p:spPr>
          <a:xfrm>
            <a:off x="6949616"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45" name="Oval 44">
            <a:extLst>
              <a:ext uri="{FF2B5EF4-FFF2-40B4-BE49-F238E27FC236}">
                <a16:creationId xmlns:a16="http://schemas.microsoft.com/office/drawing/2014/main" id="{82ED43D6-5659-4FC9-B73B-2DE2603BEA10}"/>
              </a:ext>
            </a:extLst>
          </p:cNvPr>
          <p:cNvSpPr/>
          <p:nvPr/>
        </p:nvSpPr>
        <p:spPr>
          <a:xfrm>
            <a:off x="7218723"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46" name="Oval 45">
            <a:extLst>
              <a:ext uri="{FF2B5EF4-FFF2-40B4-BE49-F238E27FC236}">
                <a16:creationId xmlns:a16="http://schemas.microsoft.com/office/drawing/2014/main" id="{980BCB95-BB60-4070-A695-88042C6DDAA1}"/>
              </a:ext>
            </a:extLst>
          </p:cNvPr>
          <p:cNvSpPr/>
          <p:nvPr/>
        </p:nvSpPr>
        <p:spPr>
          <a:xfrm>
            <a:off x="7490198" y="5126705"/>
            <a:ext cx="448003" cy="473762"/>
          </a:xfrm>
          <a:prstGeom prst="ellipse">
            <a:avLst/>
          </a:prstGeom>
          <a:solidFill>
            <a:srgbClr val="38353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25</a:t>
            </a:r>
          </a:p>
        </p:txBody>
      </p:sp>
      <p:sp>
        <p:nvSpPr>
          <p:cNvPr id="47" name="Oval 46">
            <a:extLst>
              <a:ext uri="{FF2B5EF4-FFF2-40B4-BE49-F238E27FC236}">
                <a16:creationId xmlns:a16="http://schemas.microsoft.com/office/drawing/2014/main" id="{335F8871-D22C-45FD-8389-640C6740F36C}"/>
              </a:ext>
            </a:extLst>
          </p:cNvPr>
          <p:cNvSpPr/>
          <p:nvPr/>
        </p:nvSpPr>
        <p:spPr>
          <a:xfrm>
            <a:off x="8018278"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48" name="Oval 47">
            <a:extLst>
              <a:ext uri="{FF2B5EF4-FFF2-40B4-BE49-F238E27FC236}">
                <a16:creationId xmlns:a16="http://schemas.microsoft.com/office/drawing/2014/main" id="{711F6E9E-6A85-4C3F-BB0E-5A17CAAD27CA}"/>
              </a:ext>
            </a:extLst>
          </p:cNvPr>
          <p:cNvSpPr/>
          <p:nvPr/>
        </p:nvSpPr>
        <p:spPr>
          <a:xfrm>
            <a:off x="827593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13</a:t>
            </a:r>
          </a:p>
        </p:txBody>
      </p:sp>
      <p:sp>
        <p:nvSpPr>
          <p:cNvPr id="50" name="Oval 49">
            <a:extLst>
              <a:ext uri="{FF2B5EF4-FFF2-40B4-BE49-F238E27FC236}">
                <a16:creationId xmlns:a16="http://schemas.microsoft.com/office/drawing/2014/main" id="{1DF0B03B-43CE-4B41-8804-496706328E96}"/>
              </a:ext>
            </a:extLst>
          </p:cNvPr>
          <p:cNvSpPr/>
          <p:nvPr/>
        </p:nvSpPr>
        <p:spPr>
          <a:xfrm>
            <a:off x="856277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a:t>
            </a:r>
          </a:p>
        </p:txBody>
      </p:sp>
      <p:sp>
        <p:nvSpPr>
          <p:cNvPr id="51" name="Oval 50">
            <a:extLst>
              <a:ext uri="{FF2B5EF4-FFF2-40B4-BE49-F238E27FC236}">
                <a16:creationId xmlns:a16="http://schemas.microsoft.com/office/drawing/2014/main" id="{E9EAB21F-E6A3-4D8B-9AF6-28FBD9D486F5}"/>
              </a:ext>
            </a:extLst>
          </p:cNvPr>
          <p:cNvSpPr/>
          <p:nvPr/>
        </p:nvSpPr>
        <p:spPr>
          <a:xfrm>
            <a:off x="882631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2" name="Oval 51">
            <a:extLst>
              <a:ext uri="{FF2B5EF4-FFF2-40B4-BE49-F238E27FC236}">
                <a16:creationId xmlns:a16="http://schemas.microsoft.com/office/drawing/2014/main" id="{BE6AB77C-1E51-43AF-B1E6-5B7447CBD290}"/>
              </a:ext>
            </a:extLst>
          </p:cNvPr>
          <p:cNvSpPr/>
          <p:nvPr/>
        </p:nvSpPr>
        <p:spPr>
          <a:xfrm>
            <a:off x="9105723"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53" name="Oval 52">
            <a:extLst>
              <a:ext uri="{FF2B5EF4-FFF2-40B4-BE49-F238E27FC236}">
                <a16:creationId xmlns:a16="http://schemas.microsoft.com/office/drawing/2014/main" id="{AA9DA24C-C88F-4E71-9369-A2EE863D4A00}"/>
              </a:ext>
            </a:extLst>
          </p:cNvPr>
          <p:cNvSpPr/>
          <p:nvPr/>
        </p:nvSpPr>
        <p:spPr>
          <a:xfrm>
            <a:off x="9365264"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0</a:t>
            </a:r>
          </a:p>
        </p:txBody>
      </p:sp>
      <p:sp>
        <p:nvSpPr>
          <p:cNvPr id="54" name="Oval 53">
            <a:extLst>
              <a:ext uri="{FF2B5EF4-FFF2-40B4-BE49-F238E27FC236}">
                <a16:creationId xmlns:a16="http://schemas.microsoft.com/office/drawing/2014/main" id="{F6B49119-8B57-4CC2-A591-EC8ADDD262D4}"/>
              </a:ext>
            </a:extLst>
          </p:cNvPr>
          <p:cNvSpPr/>
          <p:nvPr/>
        </p:nvSpPr>
        <p:spPr>
          <a:xfrm>
            <a:off x="96444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16</a:t>
            </a:r>
          </a:p>
        </p:txBody>
      </p:sp>
      <p:sp>
        <p:nvSpPr>
          <p:cNvPr id="55" name="Oval 54">
            <a:extLst>
              <a:ext uri="{FF2B5EF4-FFF2-40B4-BE49-F238E27FC236}">
                <a16:creationId xmlns:a16="http://schemas.microsoft.com/office/drawing/2014/main" id="{CCB80C5A-5DE4-422B-A789-57E99DEA7F4A}"/>
              </a:ext>
            </a:extLst>
          </p:cNvPr>
          <p:cNvSpPr/>
          <p:nvPr/>
        </p:nvSpPr>
        <p:spPr>
          <a:xfrm>
            <a:off x="991983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60</a:t>
            </a:r>
          </a:p>
        </p:txBody>
      </p:sp>
      <p:sp>
        <p:nvSpPr>
          <p:cNvPr id="56" name="Oval 55">
            <a:extLst>
              <a:ext uri="{FF2B5EF4-FFF2-40B4-BE49-F238E27FC236}">
                <a16:creationId xmlns:a16="http://schemas.microsoft.com/office/drawing/2014/main" id="{FD9E02F7-A27C-4CB6-A9A8-C08A10F0F6D4}"/>
              </a:ext>
            </a:extLst>
          </p:cNvPr>
          <p:cNvSpPr/>
          <p:nvPr/>
        </p:nvSpPr>
        <p:spPr>
          <a:xfrm>
            <a:off x="10197006"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57" name="Oval 56">
            <a:extLst>
              <a:ext uri="{FF2B5EF4-FFF2-40B4-BE49-F238E27FC236}">
                <a16:creationId xmlns:a16="http://schemas.microsoft.com/office/drawing/2014/main" id="{7C8A6091-2D33-4419-AD5F-5335E979B628}"/>
              </a:ext>
            </a:extLst>
          </p:cNvPr>
          <p:cNvSpPr/>
          <p:nvPr/>
        </p:nvSpPr>
        <p:spPr>
          <a:xfrm>
            <a:off x="10470847"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30</a:t>
            </a:r>
          </a:p>
        </p:txBody>
      </p:sp>
      <p:sp>
        <p:nvSpPr>
          <p:cNvPr id="58" name="Oval 57">
            <a:extLst>
              <a:ext uri="{FF2B5EF4-FFF2-40B4-BE49-F238E27FC236}">
                <a16:creationId xmlns:a16="http://schemas.microsoft.com/office/drawing/2014/main" id="{F7DCDFB5-BC40-432E-9566-D49E338AF69B}"/>
              </a:ext>
            </a:extLst>
          </p:cNvPr>
          <p:cNvSpPr/>
          <p:nvPr/>
        </p:nvSpPr>
        <p:spPr>
          <a:xfrm>
            <a:off x="10746390" y="5120187"/>
            <a:ext cx="448003" cy="473762"/>
          </a:xfrm>
          <a:prstGeom prst="ellipse">
            <a:avLst/>
          </a:prstGeom>
          <a:solidFill>
            <a:srgbClr val="38353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45</a:t>
            </a:r>
          </a:p>
        </p:txBody>
      </p:sp>
      <p:sp>
        <p:nvSpPr>
          <p:cNvPr id="59" name="Left Brace 58">
            <a:extLst>
              <a:ext uri="{FF2B5EF4-FFF2-40B4-BE49-F238E27FC236}">
                <a16:creationId xmlns:a16="http://schemas.microsoft.com/office/drawing/2014/main" id="{A4951030-93F0-4FDE-A767-A621DA851FE3}"/>
              </a:ext>
            </a:extLst>
          </p:cNvPr>
          <p:cNvSpPr/>
          <p:nvPr/>
        </p:nvSpPr>
        <p:spPr>
          <a:xfrm rot="16200000">
            <a:off x="9402251" y="4132916"/>
            <a:ext cx="382620" cy="3150566"/>
          </a:xfrm>
          <a:prstGeom prst="leftBrace">
            <a:avLst/>
          </a:prstGeom>
          <a:ln w="28575">
            <a:solidFill>
              <a:srgbClr val="D494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Oval 71">
            <a:extLst>
              <a:ext uri="{FF2B5EF4-FFF2-40B4-BE49-F238E27FC236}">
                <a16:creationId xmlns:a16="http://schemas.microsoft.com/office/drawing/2014/main" id="{C804880C-B88C-4ADB-843C-74D9E50BB05B}"/>
              </a:ext>
            </a:extLst>
          </p:cNvPr>
          <p:cNvSpPr/>
          <p:nvPr/>
        </p:nvSpPr>
        <p:spPr>
          <a:xfrm>
            <a:off x="1156102"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30</a:t>
            </a:r>
          </a:p>
        </p:txBody>
      </p:sp>
      <p:sp>
        <p:nvSpPr>
          <p:cNvPr id="73" name="Oval 72">
            <a:extLst>
              <a:ext uri="{FF2B5EF4-FFF2-40B4-BE49-F238E27FC236}">
                <a16:creationId xmlns:a16="http://schemas.microsoft.com/office/drawing/2014/main" id="{B981E8E2-8C18-4CBD-B4B3-A35B817D4B05}"/>
              </a:ext>
            </a:extLst>
          </p:cNvPr>
          <p:cNvSpPr/>
          <p:nvPr/>
        </p:nvSpPr>
        <p:spPr>
          <a:xfrm>
            <a:off x="17396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sp>
        <p:nvSpPr>
          <p:cNvPr id="74" name="Oval 73">
            <a:extLst>
              <a:ext uri="{FF2B5EF4-FFF2-40B4-BE49-F238E27FC236}">
                <a16:creationId xmlns:a16="http://schemas.microsoft.com/office/drawing/2014/main" id="{D96FFD94-3F32-4C75-9B3F-0737C6C434B2}"/>
              </a:ext>
            </a:extLst>
          </p:cNvPr>
          <p:cNvSpPr/>
          <p:nvPr/>
        </p:nvSpPr>
        <p:spPr>
          <a:xfrm>
            <a:off x="2275999"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25</a:t>
            </a:r>
          </a:p>
        </p:txBody>
      </p:sp>
      <p:sp>
        <p:nvSpPr>
          <p:cNvPr id="75" name="Oval 74">
            <a:extLst>
              <a:ext uri="{FF2B5EF4-FFF2-40B4-BE49-F238E27FC236}">
                <a16:creationId xmlns:a16="http://schemas.microsoft.com/office/drawing/2014/main" id="{95EBD21D-AEB7-4063-B068-D2B9E34277C3}"/>
              </a:ext>
            </a:extLst>
          </p:cNvPr>
          <p:cNvSpPr/>
          <p:nvPr/>
        </p:nvSpPr>
        <p:spPr>
          <a:xfrm>
            <a:off x="2866246" y="2244876"/>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76" name="Rectangle 75">
            <a:extLst>
              <a:ext uri="{FF2B5EF4-FFF2-40B4-BE49-F238E27FC236}">
                <a16:creationId xmlns:a16="http://schemas.microsoft.com/office/drawing/2014/main" id="{3078D4EB-C4BD-4280-89D5-DA2360AC46DA}"/>
              </a:ext>
            </a:extLst>
          </p:cNvPr>
          <p:cNvSpPr/>
          <p:nvPr/>
        </p:nvSpPr>
        <p:spPr>
          <a:xfrm>
            <a:off x="1320865" y="1829598"/>
            <a:ext cx="2005677" cy="369332"/>
          </a:xfrm>
          <a:prstGeom prst="rect">
            <a:avLst/>
          </a:prstGeom>
        </p:spPr>
        <p:txBody>
          <a:bodyPr wrap="none">
            <a:spAutoFit/>
          </a:bodyPr>
          <a:lstStyle/>
          <a:p>
            <a:r>
              <a:rPr lang="en-US" b="1" dirty="0"/>
              <a:t>S1 Random sample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76FEC78-DB11-4243-91E6-0731F03CF57E}"/>
                  </a:ext>
                </a:extLst>
              </p:cNvPr>
              <p:cNvSpPr txBox="1"/>
              <p:nvPr/>
            </p:nvSpPr>
            <p:spPr>
              <a:xfrm>
                <a:off x="733197" y="2932373"/>
                <a:ext cx="2937222" cy="14340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e>
                      </m:acc>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25</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85</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𝑆𝐷</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1</m:t>
                                  </m:r>
                                </m:sub>
                              </m:sSub>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m:t>
                          </m:r>
                          <m:r>
                            <a:rPr lang="en-US" i="1">
                              <a:latin typeface="Cambria Math" panose="02040503050406030204" pitchFamily="18" charset="0"/>
                            </a:rPr>
                            <m:t>.</m:t>
                          </m:r>
                          <m:r>
                            <a:rPr lang="en-US" i="1">
                              <a:latin typeface="Cambria Math" panose="02040503050406030204" pitchFamily="18" charset="0"/>
                            </a:rPr>
                            <m:t>85</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4</m:t>
                              </m:r>
                            </m:e>
                          </m:rad>
                        </m:den>
                      </m:f>
                      <m:r>
                        <a:rPr lang="en-US" i="1">
                          <a:latin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rPr>
                        <m:t>.</m:t>
                      </m:r>
                      <m:r>
                        <a:rPr lang="en-US" i="1">
                          <a:latin typeface="Cambria Math" panose="02040503050406030204" pitchFamily="18" charset="0"/>
                        </a:rPr>
                        <m:t>425</m:t>
                      </m:r>
                    </m:oMath>
                  </m:oMathPara>
                </a14:m>
                <a:endParaRPr lang="en-US" dirty="0"/>
              </a:p>
              <a:p>
                <a:endParaRPr lang="en-US" dirty="0"/>
              </a:p>
            </p:txBody>
          </p:sp>
        </mc:Choice>
        <mc:Fallback xmlns="">
          <p:sp>
            <p:nvSpPr>
              <p:cNvPr id="77" name="TextBox 76">
                <a:extLst>
                  <a:ext uri="{FF2B5EF4-FFF2-40B4-BE49-F238E27FC236}">
                    <a16:creationId xmlns:a16="http://schemas.microsoft.com/office/drawing/2014/main" id="{776FEC78-DB11-4243-91E6-0731F03CF57E}"/>
                  </a:ext>
                </a:extLst>
              </p:cNvPr>
              <p:cNvSpPr txBox="1">
                <a:spLocks noRot="1" noChangeAspect="1" noMove="1" noResize="1" noEditPoints="1" noAdjustHandles="1" noChangeArrowheads="1" noChangeShapeType="1" noTextEdit="1"/>
              </p:cNvSpPr>
              <p:nvPr/>
            </p:nvSpPr>
            <p:spPr>
              <a:xfrm>
                <a:off x="733197" y="2932373"/>
                <a:ext cx="2937222" cy="1434047"/>
              </a:xfrm>
              <a:prstGeom prst="rect">
                <a:avLst/>
              </a:prstGeom>
              <a:blipFill>
                <a:blip r:embed="rId4"/>
                <a:stretch>
                  <a:fillRect/>
                </a:stretch>
              </a:blipFill>
            </p:spPr>
            <p:txBody>
              <a:bodyPr/>
              <a:lstStyle/>
              <a:p>
                <a:r>
                  <a:rPr lang="en-US">
                    <a:noFill/>
                  </a:rPr>
                  <a:t> </a:t>
                </a:r>
              </a:p>
            </p:txBody>
          </p:sp>
        </mc:Fallback>
      </mc:AlternateContent>
      <p:sp>
        <p:nvSpPr>
          <p:cNvPr id="78" name="Oval 77">
            <a:extLst>
              <a:ext uri="{FF2B5EF4-FFF2-40B4-BE49-F238E27FC236}">
                <a16:creationId xmlns:a16="http://schemas.microsoft.com/office/drawing/2014/main" id="{FFD83ED8-6A1C-46D9-B018-54A3E2641A3C}"/>
              </a:ext>
            </a:extLst>
          </p:cNvPr>
          <p:cNvSpPr/>
          <p:nvPr/>
        </p:nvSpPr>
        <p:spPr>
          <a:xfrm>
            <a:off x="1156102" y="4754261"/>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79" name="Oval 78">
            <a:extLst>
              <a:ext uri="{FF2B5EF4-FFF2-40B4-BE49-F238E27FC236}">
                <a16:creationId xmlns:a16="http://schemas.microsoft.com/office/drawing/2014/main" id="{85E08370-138E-4918-9E14-E9C40B78EB24}"/>
              </a:ext>
            </a:extLst>
          </p:cNvPr>
          <p:cNvSpPr/>
          <p:nvPr/>
        </p:nvSpPr>
        <p:spPr>
          <a:xfrm>
            <a:off x="1747338" y="4754261"/>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0</a:t>
            </a:r>
          </a:p>
        </p:txBody>
      </p:sp>
      <p:sp>
        <p:nvSpPr>
          <p:cNvPr id="80" name="Oval 79">
            <a:extLst>
              <a:ext uri="{FF2B5EF4-FFF2-40B4-BE49-F238E27FC236}">
                <a16:creationId xmlns:a16="http://schemas.microsoft.com/office/drawing/2014/main" id="{7D674916-B6B6-4C00-ADD4-2B8ADA73B96A}"/>
              </a:ext>
            </a:extLst>
          </p:cNvPr>
          <p:cNvSpPr/>
          <p:nvPr/>
        </p:nvSpPr>
        <p:spPr>
          <a:xfrm>
            <a:off x="2228517" y="4754261"/>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45</a:t>
            </a:r>
          </a:p>
        </p:txBody>
      </p:sp>
      <p:sp>
        <p:nvSpPr>
          <p:cNvPr id="81" name="Oval 80">
            <a:extLst>
              <a:ext uri="{FF2B5EF4-FFF2-40B4-BE49-F238E27FC236}">
                <a16:creationId xmlns:a16="http://schemas.microsoft.com/office/drawing/2014/main" id="{5199D5FF-268D-4391-8E96-E26F5C8E5864}"/>
              </a:ext>
            </a:extLst>
          </p:cNvPr>
          <p:cNvSpPr/>
          <p:nvPr/>
        </p:nvSpPr>
        <p:spPr>
          <a:xfrm>
            <a:off x="2822440" y="4754261"/>
            <a:ext cx="462425" cy="489014"/>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60</a:t>
            </a:r>
          </a:p>
        </p:txBody>
      </p:sp>
      <p:sp>
        <p:nvSpPr>
          <p:cNvPr id="82" name="Rectangle 81">
            <a:extLst>
              <a:ext uri="{FF2B5EF4-FFF2-40B4-BE49-F238E27FC236}">
                <a16:creationId xmlns:a16="http://schemas.microsoft.com/office/drawing/2014/main" id="{1E835A30-28EB-4A03-BADA-25C500026B9F}"/>
              </a:ext>
            </a:extLst>
          </p:cNvPr>
          <p:cNvSpPr/>
          <p:nvPr/>
        </p:nvSpPr>
        <p:spPr>
          <a:xfrm>
            <a:off x="1334572" y="4343460"/>
            <a:ext cx="2005677" cy="369332"/>
          </a:xfrm>
          <a:prstGeom prst="rect">
            <a:avLst/>
          </a:prstGeom>
        </p:spPr>
        <p:txBody>
          <a:bodyPr wrap="none">
            <a:spAutoFit/>
          </a:bodyPr>
          <a:lstStyle/>
          <a:p>
            <a:r>
              <a:rPr lang="en-US" b="1" dirty="0"/>
              <a:t>S2 Random sample</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5AF47C3-1583-4744-8471-08C034CB5176}"/>
                  </a:ext>
                </a:extLst>
              </p:cNvPr>
              <p:cNvSpPr txBox="1"/>
              <p:nvPr/>
            </p:nvSpPr>
            <p:spPr>
              <a:xfrm>
                <a:off x="1075371" y="5446235"/>
                <a:ext cx="2185968" cy="13913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b="0" i="1" smtClean="0">
                                  <a:latin typeface="Cambria Math" panose="02040503050406030204" pitchFamily="18" charset="0"/>
                                </a:rPr>
                                <m:t>2</m:t>
                              </m:r>
                            </m:sub>
                          </m:sSub>
                        </m:e>
                      </m:acc>
                      <m:r>
                        <a:rPr lang="en-US" b="0" i="1" smtClean="0">
                          <a:latin typeface="Cambria Math" panose="02040503050406030204" pitchFamily="18" charset="0"/>
                        </a:rPr>
                        <m:t>=</m:t>
                      </m:r>
                      <m:r>
                        <a:rPr lang="en-US" b="0" i="1" smtClean="0">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75</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2</m:t>
                              </m:r>
                            </m:sub>
                          </m:sSub>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25</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40</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𝑆𝐷</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𝑠</m:t>
                                  </m:r>
                                  <m:r>
                                    <a:rPr lang="en-US" i="1">
                                      <a:latin typeface="Cambria Math" panose="02040503050406030204" pitchFamily="18" charset="0"/>
                                    </a:rPr>
                                    <m:t>2</m:t>
                                  </m:r>
                                </m:sub>
                              </m:sSub>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r>
                        <a:rPr lang="en-US" i="1">
                          <a:latin typeface="Cambria Math" panose="02040503050406030204" pitchFamily="18" charset="0"/>
                        </a:rPr>
                        <m:t>=</m:t>
                      </m:r>
                      <m:r>
                        <a:rPr lang="en-US" i="1">
                          <a:latin typeface="Cambria Math" panose="02040503050406030204" pitchFamily="18" charset="0"/>
                        </a:rPr>
                        <m:t>12</m:t>
                      </m:r>
                      <m:r>
                        <a:rPr lang="en-US" i="1">
                          <a:latin typeface="Cambria Math" panose="02040503050406030204" pitchFamily="18" charset="0"/>
                        </a:rPr>
                        <m:t>.</m:t>
                      </m:r>
                      <m:r>
                        <a:rPr lang="en-US" i="1">
                          <a:latin typeface="Cambria Math" panose="02040503050406030204" pitchFamily="18" charset="0"/>
                        </a:rPr>
                        <m:t>7</m:t>
                      </m:r>
                    </m:oMath>
                  </m:oMathPara>
                </a14:m>
                <a:endParaRPr lang="en-US" dirty="0"/>
              </a:p>
              <a:p>
                <a:endParaRPr lang="en-US" dirty="0"/>
              </a:p>
            </p:txBody>
          </p:sp>
        </mc:Choice>
        <mc:Fallback xmlns="">
          <p:sp>
            <p:nvSpPr>
              <p:cNvPr id="83" name="TextBox 82">
                <a:extLst>
                  <a:ext uri="{FF2B5EF4-FFF2-40B4-BE49-F238E27FC236}">
                    <a16:creationId xmlns:a16="http://schemas.microsoft.com/office/drawing/2014/main" id="{F5AF47C3-1583-4744-8471-08C034CB5176}"/>
                  </a:ext>
                </a:extLst>
              </p:cNvPr>
              <p:cNvSpPr txBox="1">
                <a:spLocks noRot="1" noChangeAspect="1" noMove="1" noResize="1" noEditPoints="1" noAdjustHandles="1" noChangeArrowheads="1" noChangeShapeType="1" noTextEdit="1"/>
              </p:cNvSpPr>
              <p:nvPr/>
            </p:nvSpPr>
            <p:spPr>
              <a:xfrm>
                <a:off x="1075371" y="5446235"/>
                <a:ext cx="2185968" cy="1391343"/>
              </a:xfrm>
              <a:prstGeom prst="rect">
                <a:avLst/>
              </a:prstGeom>
              <a:blipFill>
                <a:blip r:embed="rId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8FFFD41-734A-4E7E-A671-CBB470999BCF}"/>
              </a:ext>
            </a:extLst>
          </p:cNvPr>
          <p:cNvSpPr txBox="1"/>
          <p:nvPr/>
        </p:nvSpPr>
        <p:spPr>
          <a:xfrm>
            <a:off x="5604622" y="5960775"/>
            <a:ext cx="2333579" cy="369332"/>
          </a:xfrm>
          <a:prstGeom prst="rect">
            <a:avLst/>
          </a:prstGeom>
          <a:noFill/>
        </p:spPr>
        <p:txBody>
          <a:bodyPr wrap="square" rtlCol="0">
            <a:spAutoFit/>
          </a:bodyPr>
          <a:lstStyle/>
          <a:p>
            <a:pPr algn="ctr"/>
            <a:r>
              <a:rPr lang="en-US" dirty="0"/>
              <a:t>S1 Population</a:t>
            </a:r>
          </a:p>
        </p:txBody>
      </p:sp>
      <p:sp>
        <p:nvSpPr>
          <p:cNvPr id="85" name="TextBox 84">
            <a:extLst>
              <a:ext uri="{FF2B5EF4-FFF2-40B4-BE49-F238E27FC236}">
                <a16:creationId xmlns:a16="http://schemas.microsoft.com/office/drawing/2014/main" id="{BD3CC47A-F732-4856-A378-A232D38F5B06}"/>
              </a:ext>
            </a:extLst>
          </p:cNvPr>
          <p:cNvSpPr txBox="1"/>
          <p:nvPr/>
        </p:nvSpPr>
        <p:spPr>
          <a:xfrm>
            <a:off x="8018277" y="5970083"/>
            <a:ext cx="3150568" cy="369332"/>
          </a:xfrm>
          <a:prstGeom prst="rect">
            <a:avLst/>
          </a:prstGeom>
          <a:noFill/>
        </p:spPr>
        <p:txBody>
          <a:bodyPr wrap="square" rtlCol="0">
            <a:spAutoFit/>
          </a:bodyPr>
          <a:lstStyle/>
          <a:p>
            <a:pPr algn="ctr"/>
            <a:r>
              <a:rPr lang="en-US" dirty="0"/>
              <a:t>S2 Population</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1E8AAE7-92F3-424B-B468-7F4EAB2986D7}"/>
                  </a:ext>
                </a:extLst>
              </p:cNvPr>
              <p:cNvSpPr txBox="1"/>
              <p:nvPr/>
            </p:nvSpPr>
            <p:spPr>
              <a:xfrm>
                <a:off x="5365458" y="2838599"/>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𝑋</m:t>
                              </m:r>
                            </m:e>
                            <m:sub>
                              <m:r>
                                <a:rPr lang="en-US" sz="1600" b="0" i="1" smtClean="0">
                                  <a:latin typeface="Cambria Math" panose="02040503050406030204" pitchFamily="18" charset="0"/>
                                </a:rPr>
                                <m:t>𝑠</m:t>
                              </m:r>
                              <m:r>
                                <a:rPr lang="en-US" sz="1600" b="0" i="1" smtClean="0">
                                  <a:latin typeface="Cambria Math" panose="02040503050406030204" pitchFamily="18" charset="0"/>
                                </a:rPr>
                                <m:t>1</m:t>
                              </m:r>
                            </m:sub>
                          </m:sSub>
                        </m:e>
                      </m:acc>
                      <m:r>
                        <a:rPr lang="en-US" sz="1600" b="0" i="1" smtClean="0">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25</m:t>
                      </m:r>
                    </m:oMath>
                  </m:oMathPara>
                </a14:m>
                <a:endParaRPr lang="en-US" sz="1600" dirty="0"/>
              </a:p>
            </p:txBody>
          </p:sp>
        </mc:Choice>
        <mc:Fallback xmlns="">
          <p:sp>
            <p:nvSpPr>
              <p:cNvPr id="86" name="TextBox 85">
                <a:extLst>
                  <a:ext uri="{FF2B5EF4-FFF2-40B4-BE49-F238E27FC236}">
                    <a16:creationId xmlns:a16="http://schemas.microsoft.com/office/drawing/2014/main" id="{41E8AAE7-92F3-424B-B468-7F4EAB2986D7}"/>
                  </a:ext>
                </a:extLst>
              </p:cNvPr>
              <p:cNvSpPr txBox="1">
                <a:spLocks noRot="1" noChangeAspect="1" noMove="1" noResize="1" noEditPoints="1" noAdjustHandles="1" noChangeArrowheads="1" noChangeShapeType="1" noTextEdit="1"/>
              </p:cNvSpPr>
              <p:nvPr/>
            </p:nvSpPr>
            <p:spPr>
              <a:xfrm>
                <a:off x="5365458" y="2838599"/>
                <a:ext cx="1102546" cy="246221"/>
              </a:xfrm>
              <a:prstGeom prst="rect">
                <a:avLst/>
              </a:prstGeom>
              <a:blipFill>
                <a:blip r:embed="rId6"/>
                <a:stretch>
                  <a:fillRect l="-3315"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A45D672-BBAB-4204-B311-B89E9E9FE461}"/>
                  </a:ext>
                </a:extLst>
              </p:cNvPr>
              <p:cNvSpPr txBox="1"/>
              <p:nvPr/>
            </p:nvSpPr>
            <p:spPr>
              <a:xfrm>
                <a:off x="9481131" y="2831874"/>
                <a:ext cx="11025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𝑠</m:t>
                              </m:r>
                              <m:r>
                                <a:rPr lang="en-US" sz="1600" b="0" i="1" smtClean="0">
                                  <a:latin typeface="Cambria Math" panose="02040503050406030204" pitchFamily="18" charset="0"/>
                                </a:rPr>
                                <m:t>2</m:t>
                              </m:r>
                            </m:sub>
                          </m:sSub>
                        </m:e>
                      </m:acc>
                      <m:r>
                        <a:rPr lang="en-US" sz="1600" i="1">
                          <a:latin typeface="Cambria Math" panose="02040503050406030204" pitchFamily="18" charset="0"/>
                        </a:rPr>
                        <m:t>=</m:t>
                      </m:r>
                      <m:r>
                        <a:rPr lang="en-US" sz="1600" b="0" i="1" smtClean="0">
                          <a:latin typeface="Cambria Math" panose="02040503050406030204" pitchFamily="18" charset="0"/>
                        </a:rPr>
                        <m:t>27</m:t>
                      </m:r>
                      <m:r>
                        <a:rPr lang="en-US" sz="1600" b="0" i="1" smtClean="0">
                          <a:latin typeface="Cambria Math" panose="02040503050406030204" pitchFamily="18" charset="0"/>
                        </a:rPr>
                        <m:t>.</m:t>
                      </m:r>
                      <m:r>
                        <a:rPr lang="en-US" sz="1600" b="0" i="1" smtClean="0">
                          <a:latin typeface="Cambria Math" panose="02040503050406030204" pitchFamily="18" charset="0"/>
                        </a:rPr>
                        <m:t>75</m:t>
                      </m:r>
                    </m:oMath>
                  </m:oMathPara>
                </a14:m>
                <a:endParaRPr lang="en-US" sz="1600" dirty="0"/>
              </a:p>
            </p:txBody>
          </p:sp>
        </mc:Choice>
        <mc:Fallback xmlns="">
          <p:sp>
            <p:nvSpPr>
              <p:cNvPr id="87" name="TextBox 86">
                <a:extLst>
                  <a:ext uri="{FF2B5EF4-FFF2-40B4-BE49-F238E27FC236}">
                    <a16:creationId xmlns:a16="http://schemas.microsoft.com/office/drawing/2014/main" id="{AA45D672-BBAB-4204-B311-B89E9E9FE461}"/>
                  </a:ext>
                </a:extLst>
              </p:cNvPr>
              <p:cNvSpPr txBox="1">
                <a:spLocks noRot="1" noChangeAspect="1" noMove="1" noResize="1" noEditPoints="1" noAdjustHandles="1" noChangeArrowheads="1" noChangeShapeType="1" noTextEdit="1"/>
              </p:cNvSpPr>
              <p:nvPr/>
            </p:nvSpPr>
            <p:spPr>
              <a:xfrm>
                <a:off x="9481131" y="2831874"/>
                <a:ext cx="1102546" cy="246221"/>
              </a:xfrm>
              <a:prstGeom prst="rect">
                <a:avLst/>
              </a:prstGeom>
              <a:blipFill>
                <a:blip r:embed="rId7"/>
                <a:stretch>
                  <a:fillRect l="-3315" r="-33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A956315-5064-4B4F-8530-B3C6534A6CD4}"/>
                  </a:ext>
                </a:extLst>
              </p:cNvPr>
              <p:cNvSpPr/>
              <p:nvPr/>
            </p:nvSpPr>
            <p:spPr>
              <a:xfrm>
                <a:off x="8044481" y="6283973"/>
                <a:ext cx="146900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36</m:t>
                      </m:r>
                    </m:oMath>
                  </m:oMathPara>
                </a14:m>
                <a:endParaRPr lang="en-US" sz="1600" dirty="0"/>
              </a:p>
            </p:txBody>
          </p:sp>
        </mc:Choice>
        <mc:Fallback xmlns="">
          <p:sp>
            <p:nvSpPr>
              <p:cNvPr id="88" name="Rectangle 87">
                <a:extLst>
                  <a:ext uri="{FF2B5EF4-FFF2-40B4-BE49-F238E27FC236}">
                    <a16:creationId xmlns:a16="http://schemas.microsoft.com/office/drawing/2014/main" id="{1A956315-5064-4B4F-8530-B3C6534A6CD4}"/>
                  </a:ext>
                </a:extLst>
              </p:cNvPr>
              <p:cNvSpPr>
                <a:spLocks noRot="1" noChangeAspect="1" noMove="1" noResize="1" noEditPoints="1" noAdjustHandles="1" noChangeArrowheads="1" noChangeShapeType="1" noTextEdit="1"/>
              </p:cNvSpPr>
              <p:nvPr/>
            </p:nvSpPr>
            <p:spPr>
              <a:xfrm>
                <a:off x="8044481" y="6283973"/>
                <a:ext cx="1469004" cy="338554"/>
              </a:xfrm>
              <a:prstGeom prst="rect">
                <a:avLst/>
              </a:prstGeom>
              <a:blipFill>
                <a:blip r:embed="rId8"/>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5E2087E-9875-4201-BB81-86819D88179F}"/>
                  </a:ext>
                </a:extLst>
              </p:cNvPr>
              <p:cNvSpPr txBox="1"/>
              <p:nvPr/>
            </p:nvSpPr>
            <p:spPr>
              <a:xfrm>
                <a:off x="5689401" y="6330107"/>
                <a:ext cx="82144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29</m:t>
                      </m:r>
                    </m:oMath>
                  </m:oMathPara>
                </a14:m>
                <a:endParaRPr lang="en-US" sz="1600" dirty="0"/>
              </a:p>
            </p:txBody>
          </p:sp>
        </mc:Choice>
        <mc:Fallback xmlns="">
          <p:sp>
            <p:nvSpPr>
              <p:cNvPr id="89" name="TextBox 88">
                <a:extLst>
                  <a:ext uri="{FF2B5EF4-FFF2-40B4-BE49-F238E27FC236}">
                    <a16:creationId xmlns:a16="http://schemas.microsoft.com/office/drawing/2014/main" id="{75E2087E-9875-4201-BB81-86819D88179F}"/>
                  </a:ext>
                </a:extLst>
              </p:cNvPr>
              <p:cNvSpPr txBox="1">
                <a:spLocks noRot="1" noChangeAspect="1" noMove="1" noResize="1" noEditPoints="1" noAdjustHandles="1" noChangeArrowheads="1" noChangeShapeType="1" noTextEdit="1"/>
              </p:cNvSpPr>
              <p:nvPr/>
            </p:nvSpPr>
            <p:spPr>
              <a:xfrm>
                <a:off x="5689401" y="6330107"/>
                <a:ext cx="821443" cy="246221"/>
              </a:xfrm>
              <a:prstGeom prst="rect">
                <a:avLst/>
              </a:prstGeom>
              <a:blipFill>
                <a:blip r:embed="rId9"/>
                <a:stretch>
                  <a:fillRect l="-5185" r="-4444"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30878FEE-A0E3-4781-8367-B3C964C25426}"/>
                  </a:ext>
                </a:extLst>
              </p:cNvPr>
              <p:cNvSpPr/>
              <p:nvPr/>
            </p:nvSpPr>
            <p:spPr>
              <a:xfrm>
                <a:off x="6610326" y="6302419"/>
                <a:ext cx="14079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𝑠</m:t>
                          </m:r>
                          <m:r>
                            <a:rPr lang="en-US" sz="1600" i="1">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19</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72</m:t>
                      </m:r>
                    </m:oMath>
                  </m:oMathPara>
                </a14:m>
                <a:endParaRPr lang="en-US" sz="1600" dirty="0"/>
              </a:p>
            </p:txBody>
          </p:sp>
        </mc:Choice>
        <mc:Fallback xmlns="">
          <p:sp>
            <p:nvSpPr>
              <p:cNvPr id="92" name="Rectangle 91">
                <a:extLst>
                  <a:ext uri="{FF2B5EF4-FFF2-40B4-BE49-F238E27FC236}">
                    <a16:creationId xmlns:a16="http://schemas.microsoft.com/office/drawing/2014/main" id="{30878FEE-A0E3-4781-8367-B3C964C25426}"/>
                  </a:ext>
                </a:extLst>
              </p:cNvPr>
              <p:cNvSpPr>
                <a:spLocks noRot="1" noChangeAspect="1" noMove="1" noResize="1" noEditPoints="1" noAdjustHandles="1" noChangeArrowheads="1" noChangeShapeType="1" noTextEdit="1"/>
              </p:cNvSpPr>
              <p:nvPr/>
            </p:nvSpPr>
            <p:spPr>
              <a:xfrm>
                <a:off x="6610326" y="6302419"/>
                <a:ext cx="1407950"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C91D7819-6AE6-4AAB-81E5-0B039AAC3206}"/>
                  </a:ext>
                </a:extLst>
              </p:cNvPr>
              <p:cNvSpPr/>
              <p:nvPr/>
            </p:nvSpPr>
            <p:spPr>
              <a:xfrm>
                <a:off x="9720852" y="6280406"/>
                <a:ext cx="140795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ea typeface="Cambria Math" panose="02040503050406030204" pitchFamily="18" charset="0"/>
                            </a:rPr>
                            <m:t>𝑠</m:t>
                          </m:r>
                          <m:r>
                            <a:rPr lang="en-US" sz="1600" i="1">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65</m:t>
                      </m:r>
                    </m:oMath>
                  </m:oMathPara>
                </a14:m>
                <a:endParaRPr lang="en-US" sz="1600" dirty="0"/>
              </a:p>
            </p:txBody>
          </p:sp>
        </mc:Choice>
        <mc:Fallback xmlns="">
          <p:sp>
            <p:nvSpPr>
              <p:cNvPr id="93" name="Rectangle 92">
                <a:extLst>
                  <a:ext uri="{FF2B5EF4-FFF2-40B4-BE49-F238E27FC236}">
                    <a16:creationId xmlns:a16="http://schemas.microsoft.com/office/drawing/2014/main" id="{C91D7819-6AE6-4AAB-81E5-0B039AAC3206}"/>
                  </a:ext>
                </a:extLst>
              </p:cNvPr>
              <p:cNvSpPr>
                <a:spLocks noRot="1" noChangeAspect="1" noMove="1" noResize="1" noEditPoints="1" noAdjustHandles="1" noChangeArrowheads="1" noChangeShapeType="1" noTextEdit="1"/>
              </p:cNvSpPr>
              <p:nvPr/>
            </p:nvSpPr>
            <p:spPr>
              <a:xfrm>
                <a:off x="9720852" y="6280406"/>
                <a:ext cx="1407950"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EF3B1386-ED53-49D4-A962-4A401503D098}"/>
                  </a:ext>
                </a:extLst>
              </p:cNvPr>
              <p:cNvSpPr/>
              <p:nvPr/>
            </p:nvSpPr>
            <p:spPr>
              <a:xfrm>
                <a:off x="5282456" y="3057132"/>
                <a:ext cx="102605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𝑆𝐷</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6</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4</m:t>
                      </m:r>
                    </m:oMath>
                  </m:oMathPara>
                </a14:m>
                <a:endParaRPr lang="en-US" sz="1600" dirty="0"/>
              </a:p>
            </p:txBody>
          </p:sp>
        </mc:Choice>
        <mc:Fallback xmlns="">
          <p:sp>
            <p:nvSpPr>
              <p:cNvPr id="94" name="Rectangle 93">
                <a:extLst>
                  <a:ext uri="{FF2B5EF4-FFF2-40B4-BE49-F238E27FC236}">
                    <a16:creationId xmlns:a16="http://schemas.microsoft.com/office/drawing/2014/main" id="{EF3B1386-ED53-49D4-A962-4A401503D098}"/>
                  </a:ext>
                </a:extLst>
              </p:cNvPr>
              <p:cNvSpPr>
                <a:spLocks noRot="1" noChangeAspect="1" noMove="1" noResize="1" noEditPoints="1" noAdjustHandles="1" noChangeArrowheads="1" noChangeShapeType="1" noTextEdit="1"/>
              </p:cNvSpPr>
              <p:nvPr/>
            </p:nvSpPr>
            <p:spPr>
              <a:xfrm>
                <a:off x="5282456" y="3057132"/>
                <a:ext cx="1026050"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5822A97B-3FBC-429E-9EF0-CFB4ED317598}"/>
                  </a:ext>
                </a:extLst>
              </p:cNvPr>
              <p:cNvSpPr/>
              <p:nvPr/>
            </p:nvSpPr>
            <p:spPr>
              <a:xfrm>
                <a:off x="9413762" y="3090446"/>
                <a:ext cx="113986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𝑆</m:t>
                      </m:r>
                      <m:r>
                        <a:rPr lang="en-US" sz="1600" b="0" i="1" smtClean="0">
                          <a:latin typeface="Cambria Math" panose="02040503050406030204" pitchFamily="18" charset="0"/>
                          <a:ea typeface="Cambria Math" panose="02040503050406030204" pitchFamily="18" charset="0"/>
                        </a:rPr>
                        <m:t>𝐷</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7</m:t>
                      </m:r>
                    </m:oMath>
                  </m:oMathPara>
                </a14:m>
                <a:endParaRPr lang="en-US" sz="1600" dirty="0"/>
              </a:p>
            </p:txBody>
          </p:sp>
        </mc:Choice>
        <mc:Fallback xmlns="">
          <p:sp>
            <p:nvSpPr>
              <p:cNvPr id="95" name="Rectangle 94">
                <a:extLst>
                  <a:ext uri="{FF2B5EF4-FFF2-40B4-BE49-F238E27FC236}">
                    <a16:creationId xmlns:a16="http://schemas.microsoft.com/office/drawing/2014/main" id="{5822A97B-3FBC-429E-9EF0-CFB4ED317598}"/>
                  </a:ext>
                </a:extLst>
              </p:cNvPr>
              <p:cNvSpPr>
                <a:spLocks noRot="1" noChangeAspect="1" noMove="1" noResize="1" noEditPoints="1" noAdjustHandles="1" noChangeArrowheads="1" noChangeShapeType="1" noTextEdit="1"/>
              </p:cNvSpPr>
              <p:nvPr/>
            </p:nvSpPr>
            <p:spPr>
              <a:xfrm>
                <a:off x="9413762" y="3090446"/>
                <a:ext cx="1139863" cy="338554"/>
              </a:xfrm>
              <a:prstGeom prst="rect">
                <a:avLst/>
              </a:prstGeom>
              <a:blipFill>
                <a:blip r:embed="rId13"/>
                <a:stretch>
                  <a:fillRect/>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F6B8CA5B-D042-4DA2-A7F4-A103568A4955}"/>
              </a:ext>
            </a:extLst>
          </p:cNvPr>
          <p:cNvSpPr txBox="1"/>
          <p:nvPr/>
        </p:nvSpPr>
        <p:spPr>
          <a:xfrm>
            <a:off x="2201133" y="501732"/>
            <a:ext cx="7782560" cy="830997"/>
          </a:xfrm>
          <a:prstGeom prst="rect">
            <a:avLst/>
          </a:prstGeom>
          <a:noFill/>
        </p:spPr>
        <p:txBody>
          <a:bodyPr wrap="square" rtlCol="0">
            <a:spAutoFit/>
          </a:bodyPr>
          <a:lstStyle/>
          <a:p>
            <a:pPr algn="ctr"/>
            <a:r>
              <a:rPr lang="en-US" sz="4800" b="1" dirty="0">
                <a:solidFill>
                  <a:srgbClr val="383536"/>
                </a:solidFill>
              </a:rPr>
              <a:t>Confidence</a:t>
            </a:r>
          </a:p>
        </p:txBody>
      </p:sp>
    </p:spTree>
    <p:extLst>
      <p:ext uri="{BB962C8B-B14F-4D97-AF65-F5344CB8AC3E}">
        <p14:creationId xmlns:p14="http://schemas.microsoft.com/office/powerpoint/2010/main" val="304402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91B3E64-CA5F-4658-9EF2-8521C6F9B236}"/>
              </a:ext>
            </a:extLst>
          </p:cNvPr>
          <p:cNvPicPr>
            <a:picLocks noChangeAspect="1"/>
          </p:cNvPicPr>
          <p:nvPr/>
        </p:nvPicPr>
        <p:blipFill>
          <a:blip r:embed="rId3"/>
          <a:stretch>
            <a:fillRect/>
          </a:stretch>
        </p:blipFill>
        <p:spPr>
          <a:xfrm>
            <a:off x="0" y="-3749"/>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84334"/>
            <a:ext cx="12192000" cy="1569660"/>
          </a:xfrm>
          <a:prstGeom prst="rect">
            <a:avLst/>
          </a:prstGeom>
          <a:noFill/>
        </p:spPr>
        <p:txBody>
          <a:bodyPr wrap="square" rtlCol="0">
            <a:spAutoFit/>
          </a:bodyPr>
          <a:lstStyle/>
          <a:p>
            <a:pPr algn="ctr"/>
            <a:r>
              <a:rPr lang="en-US" sz="4800" b="1" dirty="0">
                <a:solidFill>
                  <a:srgbClr val="383536"/>
                </a:solidFill>
              </a:rPr>
              <a:t>Monte Carlo Tree Search </a:t>
            </a:r>
          </a:p>
          <a:p>
            <a:pPr algn="ctr"/>
            <a:r>
              <a:rPr lang="en-US" sz="4800" b="1" dirty="0">
                <a:solidFill>
                  <a:srgbClr val="383536"/>
                </a:solidFill>
              </a:rPr>
              <a:t>(MCTS)</a:t>
            </a:r>
          </a:p>
        </p:txBody>
      </p:sp>
      <p:sp>
        <p:nvSpPr>
          <p:cNvPr id="49" name="TextBox 48">
            <a:extLst>
              <a:ext uri="{FF2B5EF4-FFF2-40B4-BE49-F238E27FC236}">
                <a16:creationId xmlns:a16="http://schemas.microsoft.com/office/drawing/2014/main" id="{A4BBBC28-DAB2-4EC2-810E-E327B630D1C7}"/>
              </a:ext>
            </a:extLst>
          </p:cNvPr>
          <p:cNvSpPr txBox="1"/>
          <p:nvPr/>
        </p:nvSpPr>
        <p:spPr>
          <a:xfrm>
            <a:off x="233209" y="1921582"/>
            <a:ext cx="11717491" cy="830997"/>
          </a:xfrm>
          <a:prstGeom prst="rect">
            <a:avLst/>
          </a:prstGeom>
          <a:noFill/>
        </p:spPr>
        <p:txBody>
          <a:bodyPr wrap="square" rtlCol="0">
            <a:spAutoFit/>
          </a:bodyPr>
          <a:lstStyle/>
          <a:p>
            <a:r>
              <a:rPr lang="en-US" sz="2400" dirty="0"/>
              <a:t>A method for</a:t>
            </a:r>
            <a:r>
              <a:rPr lang="he-IL" sz="2400" dirty="0"/>
              <a:t> </a:t>
            </a:r>
            <a:r>
              <a:rPr lang="en-US" sz="2400" dirty="0"/>
              <a:t>finding optimal</a:t>
            </a:r>
            <a:r>
              <a:rPr lang="he-IL" sz="2400" dirty="0"/>
              <a:t>*</a:t>
            </a:r>
            <a:r>
              <a:rPr lang="en-US" sz="2400" dirty="0"/>
              <a:t> decisions in a given domain by taking random samples in the decision space and building a search tree according to the results.</a:t>
            </a:r>
          </a:p>
        </p:txBody>
      </p:sp>
      <p:grpSp>
        <p:nvGrpSpPr>
          <p:cNvPr id="3" name="Group 2">
            <a:extLst>
              <a:ext uri="{FF2B5EF4-FFF2-40B4-BE49-F238E27FC236}">
                <a16:creationId xmlns:a16="http://schemas.microsoft.com/office/drawing/2014/main" id="{8FA0B672-29E5-43C5-97EB-D3536469A0D1}"/>
              </a:ext>
            </a:extLst>
          </p:cNvPr>
          <p:cNvGrpSpPr/>
          <p:nvPr/>
        </p:nvGrpSpPr>
        <p:grpSpPr>
          <a:xfrm>
            <a:off x="4619122" y="3260410"/>
            <a:ext cx="3161476" cy="3486015"/>
            <a:chOff x="4619122" y="3260410"/>
            <a:chExt cx="3161476" cy="3486015"/>
          </a:xfrm>
        </p:grpSpPr>
        <p:sp>
          <p:nvSpPr>
            <p:cNvPr id="38" name="TextBox 37">
              <a:extLst>
                <a:ext uri="{FF2B5EF4-FFF2-40B4-BE49-F238E27FC236}">
                  <a16:creationId xmlns:a16="http://schemas.microsoft.com/office/drawing/2014/main" id="{DDE6D1E0-977E-4EC6-9BCD-1674F0A350EE}"/>
                </a:ext>
              </a:extLst>
            </p:cNvPr>
            <p:cNvSpPr txBox="1"/>
            <p:nvPr/>
          </p:nvSpPr>
          <p:spPr>
            <a:xfrm>
              <a:off x="4619122" y="3260410"/>
              <a:ext cx="3161476" cy="461665"/>
            </a:xfrm>
            <a:prstGeom prst="rect">
              <a:avLst/>
            </a:prstGeom>
            <a:noFill/>
          </p:spPr>
          <p:txBody>
            <a:bodyPr wrap="square" rtlCol="0">
              <a:spAutoFit/>
            </a:bodyPr>
            <a:lstStyle/>
            <a:p>
              <a:pPr algn="ctr"/>
              <a:r>
                <a:rPr lang="en-US" sz="2400" dirty="0"/>
                <a:t>Total War AI</a:t>
              </a:r>
            </a:p>
          </p:txBody>
        </p:sp>
        <p:pic>
          <p:nvPicPr>
            <p:cNvPr id="15364" name="Picture 4" descr="תוצאת תמונה עבור ‪Total War Rome 2‬‏">
              <a:extLst>
                <a:ext uri="{FF2B5EF4-FFF2-40B4-BE49-F238E27FC236}">
                  <a16:creationId xmlns:a16="http://schemas.microsoft.com/office/drawing/2014/main" id="{38E11B96-3BE6-4DFE-B590-6E8A9A5529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513" t="7584" r="13547" b="4040"/>
            <a:stretch/>
          </p:blipFill>
          <p:spPr bwMode="auto">
            <a:xfrm>
              <a:off x="4772383" y="3906742"/>
              <a:ext cx="2852690" cy="283968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9258D4D-0827-4E07-A8E5-EC36FB64A003}"/>
              </a:ext>
            </a:extLst>
          </p:cNvPr>
          <p:cNvGrpSpPr/>
          <p:nvPr/>
        </p:nvGrpSpPr>
        <p:grpSpPr>
          <a:xfrm>
            <a:off x="8664449" y="3133980"/>
            <a:ext cx="3117318" cy="3612445"/>
            <a:chOff x="8664449" y="3133980"/>
            <a:chExt cx="3117318" cy="3612445"/>
          </a:xfrm>
        </p:grpSpPr>
        <p:pic>
          <p:nvPicPr>
            <p:cNvPr id="15366" name="Picture 6" descr="תוצאת תמונה עבור ‪Poker‬‏">
              <a:extLst>
                <a:ext uri="{FF2B5EF4-FFF2-40B4-BE49-F238E27FC236}">
                  <a16:creationId xmlns:a16="http://schemas.microsoft.com/office/drawing/2014/main" id="{F336059A-9487-4BD4-978C-381F6713DB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14" r="13969"/>
            <a:stretch/>
          </p:blipFill>
          <p:spPr bwMode="auto">
            <a:xfrm>
              <a:off x="8907898" y="3977660"/>
              <a:ext cx="2781446" cy="276876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BD6D9EC-DE43-4713-B1DC-76BB5FE6B094}"/>
                </a:ext>
              </a:extLst>
            </p:cNvPr>
            <p:cNvSpPr txBox="1"/>
            <p:nvPr/>
          </p:nvSpPr>
          <p:spPr>
            <a:xfrm>
              <a:off x="8664449" y="3133980"/>
              <a:ext cx="3117318" cy="830997"/>
            </a:xfrm>
            <a:prstGeom prst="rect">
              <a:avLst/>
            </a:prstGeom>
            <a:noFill/>
          </p:spPr>
          <p:txBody>
            <a:bodyPr wrap="square" rtlCol="0">
              <a:spAutoFit/>
            </a:bodyPr>
            <a:lstStyle/>
            <a:p>
              <a:pPr algn="ctr"/>
              <a:r>
                <a:rPr lang="en-US" sz="2400" dirty="0"/>
                <a:t>Games with incomplete information</a:t>
              </a:r>
            </a:p>
          </p:txBody>
        </p:sp>
      </p:grpSp>
      <p:grpSp>
        <p:nvGrpSpPr>
          <p:cNvPr id="2" name="Group 1">
            <a:extLst>
              <a:ext uri="{FF2B5EF4-FFF2-40B4-BE49-F238E27FC236}">
                <a16:creationId xmlns:a16="http://schemas.microsoft.com/office/drawing/2014/main" id="{CD7E4535-A976-44D0-81EE-180DEF996605}"/>
              </a:ext>
            </a:extLst>
          </p:cNvPr>
          <p:cNvGrpSpPr/>
          <p:nvPr/>
        </p:nvGrpSpPr>
        <p:grpSpPr>
          <a:xfrm>
            <a:off x="330347" y="3318644"/>
            <a:ext cx="3161476" cy="3369545"/>
            <a:chOff x="330347" y="3318644"/>
            <a:chExt cx="3161476" cy="3369545"/>
          </a:xfrm>
        </p:grpSpPr>
        <p:sp>
          <p:nvSpPr>
            <p:cNvPr id="37" name="TextBox 36">
              <a:extLst>
                <a:ext uri="{FF2B5EF4-FFF2-40B4-BE49-F238E27FC236}">
                  <a16:creationId xmlns:a16="http://schemas.microsoft.com/office/drawing/2014/main" id="{58A69899-1294-4FAF-8801-C3871B47FE52}"/>
                </a:ext>
              </a:extLst>
            </p:cNvPr>
            <p:cNvSpPr txBox="1"/>
            <p:nvPr/>
          </p:nvSpPr>
          <p:spPr>
            <a:xfrm>
              <a:off x="330347" y="3318644"/>
              <a:ext cx="3161476" cy="461665"/>
            </a:xfrm>
            <a:prstGeom prst="rect">
              <a:avLst/>
            </a:prstGeom>
            <a:noFill/>
          </p:spPr>
          <p:txBody>
            <a:bodyPr wrap="square" rtlCol="0">
              <a:spAutoFit/>
            </a:bodyPr>
            <a:lstStyle/>
            <a:p>
              <a:pPr algn="ctr"/>
              <a:r>
                <a:rPr lang="en-US" sz="2400" dirty="0"/>
                <a:t>AlphaGo</a:t>
              </a:r>
            </a:p>
          </p:txBody>
        </p:sp>
        <p:pic>
          <p:nvPicPr>
            <p:cNvPr id="15362" name="Picture 2" descr="תוצאת תמונה עבור ‪AlphaGo‬‏">
              <a:extLst>
                <a:ext uri="{FF2B5EF4-FFF2-40B4-BE49-F238E27FC236}">
                  <a16:creationId xmlns:a16="http://schemas.microsoft.com/office/drawing/2014/main" id="{F779BBDE-353D-4285-9168-E2A8E32AAB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13" t="4224" r="18600"/>
            <a:stretch/>
          </p:blipFill>
          <p:spPr bwMode="auto">
            <a:xfrm>
              <a:off x="501697" y="3906742"/>
              <a:ext cx="2818775" cy="2781447"/>
            </a:xfrm>
            <a:prstGeom prst="ellipse">
              <a:avLst/>
            </a:prstGeom>
            <a:ln w="136525" cap="rnd">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770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91B3E64-CA5F-4658-9EF2-8521C6F9B236}"/>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84334"/>
            <a:ext cx="12192000" cy="1569660"/>
          </a:xfrm>
          <a:prstGeom prst="rect">
            <a:avLst/>
          </a:prstGeom>
          <a:noFill/>
        </p:spPr>
        <p:txBody>
          <a:bodyPr wrap="square" rtlCol="0">
            <a:spAutoFit/>
          </a:bodyPr>
          <a:lstStyle/>
          <a:p>
            <a:pPr algn="ctr"/>
            <a:r>
              <a:rPr lang="en-US" sz="4800" b="1" dirty="0">
                <a:solidFill>
                  <a:srgbClr val="383536"/>
                </a:solidFill>
              </a:rPr>
              <a:t>Monte Carlo Tree Search </a:t>
            </a:r>
          </a:p>
          <a:p>
            <a:pPr algn="ctr"/>
            <a:r>
              <a:rPr lang="en-US" sz="4800" b="1" dirty="0">
                <a:solidFill>
                  <a:srgbClr val="383536"/>
                </a:solidFill>
              </a:rPr>
              <a:t>(MCTS)</a:t>
            </a:r>
          </a:p>
        </p:txBody>
      </p:sp>
      <p:grpSp>
        <p:nvGrpSpPr>
          <p:cNvPr id="5" name="Group 4">
            <a:extLst>
              <a:ext uri="{FF2B5EF4-FFF2-40B4-BE49-F238E27FC236}">
                <a16:creationId xmlns:a16="http://schemas.microsoft.com/office/drawing/2014/main" id="{32A800A7-7934-403C-9DCE-73475B4EEAE6}"/>
              </a:ext>
            </a:extLst>
          </p:cNvPr>
          <p:cNvGrpSpPr/>
          <p:nvPr/>
        </p:nvGrpSpPr>
        <p:grpSpPr>
          <a:xfrm>
            <a:off x="222606" y="2995063"/>
            <a:ext cx="2390288" cy="2069608"/>
            <a:chOff x="222606" y="2995063"/>
            <a:chExt cx="2390288" cy="2069608"/>
          </a:xfrm>
        </p:grpSpPr>
        <p:grpSp>
          <p:nvGrpSpPr>
            <p:cNvPr id="2" name="Group 1">
              <a:extLst>
                <a:ext uri="{FF2B5EF4-FFF2-40B4-BE49-F238E27FC236}">
                  <a16:creationId xmlns:a16="http://schemas.microsoft.com/office/drawing/2014/main" id="{89A23C59-89BC-47AE-A970-AA40FFAA167D}"/>
                </a:ext>
              </a:extLst>
            </p:cNvPr>
            <p:cNvGrpSpPr/>
            <p:nvPr/>
          </p:nvGrpSpPr>
          <p:grpSpPr>
            <a:xfrm>
              <a:off x="222606" y="3548027"/>
              <a:ext cx="2390288" cy="1516644"/>
              <a:chOff x="7062009" y="1612274"/>
              <a:chExt cx="4787096" cy="3037425"/>
            </a:xfrm>
          </p:grpSpPr>
          <p:sp>
            <p:nvSpPr>
              <p:cNvPr id="12" name="Oval 11">
                <a:extLst>
                  <a:ext uri="{FF2B5EF4-FFF2-40B4-BE49-F238E27FC236}">
                    <a16:creationId xmlns:a16="http://schemas.microsoft.com/office/drawing/2014/main" id="{346EBC98-704A-429A-BED5-AA499640055D}"/>
                  </a:ext>
                </a:extLst>
              </p:cNvPr>
              <p:cNvSpPr/>
              <p:nvPr/>
            </p:nvSpPr>
            <p:spPr>
              <a:xfrm>
                <a:off x="8619428" y="1612274"/>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C8A0CF60-4B77-42D9-A9B5-5F5F261FA317}"/>
                  </a:ext>
                </a:extLst>
              </p:cNvPr>
              <p:cNvSpPr/>
              <p:nvPr/>
            </p:nvSpPr>
            <p:spPr>
              <a:xfrm>
                <a:off x="9758519" y="267596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4AFCD4F-7561-41AB-8BA8-A3EAB774A73A}"/>
                  </a:ext>
                </a:extLst>
              </p:cNvPr>
              <p:cNvSpPr/>
              <p:nvPr/>
            </p:nvSpPr>
            <p:spPr>
              <a:xfrm>
                <a:off x="924664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C50DB8C-D146-4D74-A048-5E6252465D09}"/>
                  </a:ext>
                </a:extLst>
              </p:cNvPr>
              <p:cNvSpPr/>
              <p:nvPr/>
            </p:nvSpPr>
            <p:spPr>
              <a:xfrm>
                <a:off x="1033222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27FF323-8751-4446-BDA8-7761802546E4}"/>
                  </a:ext>
                </a:extLst>
              </p:cNvPr>
              <p:cNvSpPr/>
              <p:nvPr/>
            </p:nvSpPr>
            <p:spPr>
              <a:xfrm>
                <a:off x="7548931" y="2675969"/>
                <a:ext cx="573703" cy="606690"/>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19B6B44-F941-4499-BF1A-008D9BBB1B6E}"/>
                  </a:ext>
                </a:extLst>
              </p:cNvPr>
              <p:cNvSpPr/>
              <p:nvPr/>
            </p:nvSpPr>
            <p:spPr>
              <a:xfrm>
                <a:off x="706200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4933B2B-10C5-4EFC-9B03-3ECC364D89EC}"/>
                  </a:ext>
                </a:extLst>
              </p:cNvPr>
              <p:cNvSpPr/>
              <p:nvPr/>
            </p:nvSpPr>
            <p:spPr>
              <a:xfrm>
                <a:off x="8122634" y="4043009"/>
                <a:ext cx="573703" cy="606690"/>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C5B66989-800F-45A9-A4C3-F40939A4C827}"/>
                  </a:ext>
                </a:extLst>
              </p:cNvPr>
              <p:cNvCxnSpPr>
                <a:stCxn id="12" idx="5"/>
                <a:endCxn id="13" idx="1"/>
              </p:cNvCxnSpPr>
              <p:nvPr/>
            </p:nvCxnSpPr>
            <p:spPr>
              <a:xfrm>
                <a:off x="9109114" y="2130116"/>
                <a:ext cx="733422"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E3098B-005B-4ED0-BE45-FB725AE84C2E}"/>
                  </a:ext>
                </a:extLst>
              </p:cNvPr>
              <p:cNvCxnSpPr>
                <a:cxnSpLocks/>
                <a:stCxn id="12" idx="3"/>
                <a:endCxn id="16" idx="7"/>
              </p:cNvCxnSpPr>
              <p:nvPr/>
            </p:nvCxnSpPr>
            <p:spPr>
              <a:xfrm flipH="1">
                <a:off x="8038617" y="2130116"/>
                <a:ext cx="664828" cy="634701"/>
              </a:xfrm>
              <a:prstGeom prst="straightConnector1">
                <a:avLst/>
              </a:prstGeom>
              <a:ln w="38100">
                <a:solidFill>
                  <a:srgbClr val="D4942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B9433D-6F8A-49AF-85DA-BF1B253231E3}"/>
                  </a:ext>
                </a:extLst>
              </p:cNvPr>
              <p:cNvCxnSpPr>
                <a:cxnSpLocks/>
                <a:stCxn id="13" idx="4"/>
                <a:endCxn id="15"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957D5C-D083-42FB-A2DF-8D26EE01B9D4}"/>
                  </a:ext>
                </a:extLst>
              </p:cNvPr>
              <p:cNvCxnSpPr>
                <a:cxnSpLocks/>
                <a:stCxn id="13" idx="4"/>
                <a:endCxn id="14"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549679E-27EB-43A9-A8F6-1C2B820670E0}"/>
                  </a:ext>
                </a:extLst>
              </p:cNvPr>
              <p:cNvCxnSpPr>
                <a:cxnSpLocks/>
                <a:stCxn id="16" idx="4"/>
                <a:endCxn id="17" idx="0"/>
              </p:cNvCxnSpPr>
              <p:nvPr/>
            </p:nvCxnSpPr>
            <p:spPr>
              <a:xfrm flipH="1">
                <a:off x="7348860" y="3282659"/>
                <a:ext cx="486922"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91A5A5-6E58-4BD4-AB22-40F3922A3586}"/>
                  </a:ext>
                </a:extLst>
              </p:cNvPr>
              <p:cNvCxnSpPr>
                <a:cxnSpLocks/>
                <a:stCxn id="16" idx="4"/>
                <a:endCxn id="18" idx="0"/>
              </p:cNvCxnSpPr>
              <p:nvPr/>
            </p:nvCxnSpPr>
            <p:spPr>
              <a:xfrm>
                <a:off x="7835783" y="3282659"/>
                <a:ext cx="573703" cy="760350"/>
              </a:xfrm>
              <a:prstGeom prst="straightConnector1">
                <a:avLst/>
              </a:prstGeom>
              <a:ln w="38100">
                <a:solidFill>
                  <a:srgbClr val="D4942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152DA2B-627F-4DAA-9D84-819694939E86}"/>
                  </a:ext>
                </a:extLst>
              </p:cNvPr>
              <p:cNvCxnSpPr>
                <a:cxnSpLocks/>
                <a:stCxn id="13" idx="4"/>
                <a:endCxn id="25"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9976852-EA51-4BD7-A135-66C748A792A1}"/>
                  </a:ext>
                </a:extLst>
              </p:cNvPr>
              <p:cNvSpPr/>
              <p:nvPr/>
            </p:nvSpPr>
            <p:spPr>
              <a:xfrm>
                <a:off x="1127540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DB4DE7D-124C-41FE-952E-EC06B9B9503B}"/>
                </a:ext>
              </a:extLst>
            </p:cNvPr>
            <p:cNvSpPr txBox="1"/>
            <p:nvPr/>
          </p:nvSpPr>
          <p:spPr>
            <a:xfrm>
              <a:off x="637917" y="2995063"/>
              <a:ext cx="1351041" cy="461665"/>
            </a:xfrm>
            <a:prstGeom prst="rect">
              <a:avLst/>
            </a:prstGeom>
            <a:noFill/>
          </p:spPr>
          <p:txBody>
            <a:bodyPr wrap="square" rtlCol="0">
              <a:spAutoFit/>
            </a:bodyPr>
            <a:lstStyle/>
            <a:p>
              <a:pPr algn="ctr"/>
              <a:r>
                <a:rPr lang="en-US" sz="2400" b="1" dirty="0">
                  <a:solidFill>
                    <a:srgbClr val="627E8D"/>
                  </a:solidFill>
                </a:rPr>
                <a:t>Selection</a:t>
              </a:r>
            </a:p>
          </p:txBody>
        </p:sp>
      </p:grpSp>
      <p:grpSp>
        <p:nvGrpSpPr>
          <p:cNvPr id="6" name="Group 5">
            <a:extLst>
              <a:ext uri="{FF2B5EF4-FFF2-40B4-BE49-F238E27FC236}">
                <a16:creationId xmlns:a16="http://schemas.microsoft.com/office/drawing/2014/main" id="{DEAED1C8-D3E9-4FF5-A226-E4569ACAAF2C}"/>
              </a:ext>
            </a:extLst>
          </p:cNvPr>
          <p:cNvGrpSpPr/>
          <p:nvPr/>
        </p:nvGrpSpPr>
        <p:grpSpPr>
          <a:xfrm>
            <a:off x="3186346" y="2908440"/>
            <a:ext cx="2388785" cy="2834420"/>
            <a:chOff x="3186346" y="2908440"/>
            <a:chExt cx="2388785" cy="2834420"/>
          </a:xfrm>
        </p:grpSpPr>
        <p:sp>
          <p:nvSpPr>
            <p:cNvPr id="48" name="TextBox 47">
              <a:extLst>
                <a:ext uri="{FF2B5EF4-FFF2-40B4-BE49-F238E27FC236}">
                  <a16:creationId xmlns:a16="http://schemas.microsoft.com/office/drawing/2014/main" id="{6CDF05A6-506E-4B91-A8D8-BB6C247C247F}"/>
                </a:ext>
              </a:extLst>
            </p:cNvPr>
            <p:cNvSpPr txBox="1"/>
            <p:nvPr/>
          </p:nvSpPr>
          <p:spPr>
            <a:xfrm>
              <a:off x="3254251" y="2908440"/>
              <a:ext cx="2069215" cy="461665"/>
            </a:xfrm>
            <a:prstGeom prst="rect">
              <a:avLst/>
            </a:prstGeom>
            <a:noFill/>
          </p:spPr>
          <p:txBody>
            <a:bodyPr wrap="square" rtlCol="0">
              <a:spAutoFit/>
            </a:bodyPr>
            <a:lstStyle/>
            <a:p>
              <a:pPr algn="ctr"/>
              <a:r>
                <a:rPr lang="en-US" sz="2400" b="1" dirty="0">
                  <a:solidFill>
                    <a:srgbClr val="627E8D"/>
                  </a:solidFill>
                </a:rPr>
                <a:t>Expansion</a:t>
              </a:r>
            </a:p>
          </p:txBody>
        </p:sp>
        <p:grpSp>
          <p:nvGrpSpPr>
            <p:cNvPr id="4" name="Group 3">
              <a:extLst>
                <a:ext uri="{FF2B5EF4-FFF2-40B4-BE49-F238E27FC236}">
                  <a16:creationId xmlns:a16="http://schemas.microsoft.com/office/drawing/2014/main" id="{FC89535F-A47A-4096-BBDF-A13A226C2973}"/>
                </a:ext>
              </a:extLst>
            </p:cNvPr>
            <p:cNvGrpSpPr/>
            <p:nvPr/>
          </p:nvGrpSpPr>
          <p:grpSpPr>
            <a:xfrm>
              <a:off x="3186346" y="3545761"/>
              <a:ext cx="2388785" cy="2197099"/>
              <a:chOff x="3934290" y="2895600"/>
              <a:chExt cx="2792792" cy="2568687"/>
            </a:xfrm>
          </p:grpSpPr>
          <p:grpSp>
            <p:nvGrpSpPr>
              <p:cNvPr id="28" name="Group 27">
                <a:extLst>
                  <a:ext uri="{FF2B5EF4-FFF2-40B4-BE49-F238E27FC236}">
                    <a16:creationId xmlns:a16="http://schemas.microsoft.com/office/drawing/2014/main" id="{658B7DF1-1FE7-425E-9F34-B3AD705F780F}"/>
                  </a:ext>
                </a:extLst>
              </p:cNvPr>
              <p:cNvGrpSpPr/>
              <p:nvPr/>
            </p:nvGrpSpPr>
            <p:grpSpPr>
              <a:xfrm>
                <a:off x="3934290" y="2895600"/>
                <a:ext cx="2792792" cy="1773149"/>
                <a:chOff x="7065021" y="1612274"/>
                <a:chExt cx="4784084" cy="3037425"/>
              </a:xfrm>
            </p:grpSpPr>
            <p:sp>
              <p:nvSpPr>
                <p:cNvPr id="29" name="Oval 28">
                  <a:extLst>
                    <a:ext uri="{FF2B5EF4-FFF2-40B4-BE49-F238E27FC236}">
                      <a16:creationId xmlns:a16="http://schemas.microsoft.com/office/drawing/2014/main" id="{40F375E5-19A2-4FF1-A3C9-9E4903C9D22F}"/>
                    </a:ext>
                  </a:extLst>
                </p:cNvPr>
                <p:cNvSpPr/>
                <p:nvPr/>
              </p:nvSpPr>
              <p:spPr>
                <a:xfrm>
                  <a:off x="8622440" y="1612274"/>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3B8EB67A-E59B-4D8E-B17D-7DA7657CB323}"/>
                    </a:ext>
                  </a:extLst>
                </p:cNvPr>
                <p:cNvSpPr/>
                <p:nvPr/>
              </p:nvSpPr>
              <p:spPr>
                <a:xfrm>
                  <a:off x="9758519" y="267596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1C7D762-7893-47F2-AE66-F1572AC246FE}"/>
                    </a:ext>
                  </a:extLst>
                </p:cNvPr>
                <p:cNvSpPr/>
                <p:nvPr/>
              </p:nvSpPr>
              <p:spPr>
                <a:xfrm>
                  <a:off x="924664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35B9B53-5952-4D4B-B1FA-62FDB34D438A}"/>
                    </a:ext>
                  </a:extLst>
                </p:cNvPr>
                <p:cNvSpPr/>
                <p:nvPr/>
              </p:nvSpPr>
              <p:spPr>
                <a:xfrm>
                  <a:off x="1033222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D221903B-DBBC-4C97-83A1-F10909AC995F}"/>
                    </a:ext>
                  </a:extLst>
                </p:cNvPr>
                <p:cNvSpPr/>
                <p:nvPr/>
              </p:nvSpPr>
              <p:spPr>
                <a:xfrm>
                  <a:off x="7551944" y="267596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90A5C91-1680-4C47-B271-9264B8B4DEBF}"/>
                    </a:ext>
                  </a:extLst>
                </p:cNvPr>
                <p:cNvSpPr/>
                <p:nvPr/>
              </p:nvSpPr>
              <p:spPr>
                <a:xfrm>
                  <a:off x="7065021"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FA3DDED0-E706-40D3-9EF9-4DB238B30C27}"/>
                    </a:ext>
                  </a:extLst>
                </p:cNvPr>
                <p:cNvSpPr/>
                <p:nvPr/>
              </p:nvSpPr>
              <p:spPr>
                <a:xfrm>
                  <a:off x="8125645" y="404300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CC384DB9-24B8-4FA8-9411-5DCF7E643A74}"/>
                    </a:ext>
                  </a:extLst>
                </p:cNvPr>
                <p:cNvCxnSpPr>
                  <a:stCxn id="29" idx="5"/>
                  <a:endCxn id="30" idx="1"/>
                </p:cNvCxnSpPr>
                <p:nvPr/>
              </p:nvCxnSpPr>
              <p:spPr>
                <a:xfrm>
                  <a:off x="9112126" y="2130117"/>
                  <a:ext cx="730409" cy="63469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8385E01-CA57-41AA-B0DC-D9B992895FD5}"/>
                    </a:ext>
                  </a:extLst>
                </p:cNvPr>
                <p:cNvCxnSpPr>
                  <a:cxnSpLocks/>
                  <a:stCxn id="29" idx="3"/>
                  <a:endCxn id="33" idx="7"/>
                </p:cNvCxnSpPr>
                <p:nvPr/>
              </p:nvCxnSpPr>
              <p:spPr>
                <a:xfrm flipH="1">
                  <a:off x="8041631" y="2130117"/>
                  <a:ext cx="664825" cy="63469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4E3090-AF65-4DDC-B4F1-C3F65D025E79}"/>
                    </a:ext>
                  </a:extLst>
                </p:cNvPr>
                <p:cNvCxnSpPr>
                  <a:cxnSpLocks/>
                  <a:stCxn id="30" idx="4"/>
                  <a:endCxn id="32"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FB9176-E007-4D2E-8C38-75360B6D797F}"/>
                    </a:ext>
                  </a:extLst>
                </p:cNvPr>
                <p:cNvCxnSpPr>
                  <a:cxnSpLocks/>
                  <a:stCxn id="30" idx="4"/>
                  <a:endCxn id="31"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47DB4FA-3627-427C-84F1-9D5EFC53540A}"/>
                    </a:ext>
                  </a:extLst>
                </p:cNvPr>
                <p:cNvCxnSpPr>
                  <a:cxnSpLocks/>
                  <a:stCxn id="33" idx="4"/>
                  <a:endCxn id="34" idx="0"/>
                </p:cNvCxnSpPr>
                <p:nvPr/>
              </p:nvCxnSpPr>
              <p:spPr>
                <a:xfrm flipH="1">
                  <a:off x="7351874" y="3282659"/>
                  <a:ext cx="48692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3B8575A-3EE1-4034-9E7A-13FDABD834CF}"/>
                    </a:ext>
                  </a:extLst>
                </p:cNvPr>
                <p:cNvCxnSpPr>
                  <a:cxnSpLocks/>
                  <a:stCxn id="33" idx="4"/>
                  <a:endCxn id="36" idx="0"/>
                </p:cNvCxnSpPr>
                <p:nvPr/>
              </p:nvCxnSpPr>
              <p:spPr>
                <a:xfrm>
                  <a:off x="7838797" y="3282659"/>
                  <a:ext cx="573701"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F569835-7D23-4070-8785-8EC56476F56A}"/>
                    </a:ext>
                  </a:extLst>
                </p:cNvPr>
                <p:cNvCxnSpPr>
                  <a:cxnSpLocks/>
                  <a:stCxn id="30" idx="4"/>
                  <a:endCxn id="46"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698EF464-C8E8-4973-BE41-CE573DE64E9E}"/>
                    </a:ext>
                  </a:extLst>
                </p:cNvPr>
                <p:cNvSpPr/>
                <p:nvPr/>
              </p:nvSpPr>
              <p:spPr>
                <a:xfrm>
                  <a:off x="1127540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Oval 49">
                <a:extLst>
                  <a:ext uri="{FF2B5EF4-FFF2-40B4-BE49-F238E27FC236}">
                    <a16:creationId xmlns:a16="http://schemas.microsoft.com/office/drawing/2014/main" id="{8C4D2601-491E-4704-AE7B-7BBE1234FC26}"/>
                  </a:ext>
                </a:extLst>
              </p:cNvPr>
              <p:cNvSpPr/>
              <p:nvPr/>
            </p:nvSpPr>
            <p:spPr>
              <a:xfrm>
                <a:off x="4269199" y="5110121"/>
                <a:ext cx="334909" cy="354166"/>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312FBFFA-95FB-44BE-B00C-792A2E635326}"/>
                  </a:ext>
                </a:extLst>
              </p:cNvPr>
              <p:cNvSpPr/>
              <p:nvPr/>
            </p:nvSpPr>
            <p:spPr>
              <a:xfrm>
                <a:off x="4888357" y="5110121"/>
                <a:ext cx="334909" cy="354166"/>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49DAD42C-DDE2-4644-A7F4-599E92690966}"/>
                  </a:ext>
                </a:extLst>
              </p:cNvPr>
              <p:cNvCxnSpPr>
                <a:cxnSpLocks/>
                <a:endCxn id="50" idx="0"/>
              </p:cNvCxnSpPr>
              <p:nvPr/>
            </p:nvCxnSpPr>
            <p:spPr>
              <a:xfrm flipH="1">
                <a:off x="4436653" y="4666254"/>
                <a:ext cx="28424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89C539E-59E7-459D-A50D-7C651086012B}"/>
                  </a:ext>
                </a:extLst>
              </p:cNvPr>
              <p:cNvCxnSpPr>
                <a:cxnSpLocks/>
                <a:endCxn id="51" idx="0"/>
              </p:cNvCxnSpPr>
              <p:nvPr/>
            </p:nvCxnSpPr>
            <p:spPr>
              <a:xfrm>
                <a:off x="4720903" y="4666254"/>
                <a:ext cx="33490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6669DC95-ACCB-4AE3-B22D-8AF92FF2CED5}"/>
              </a:ext>
            </a:extLst>
          </p:cNvPr>
          <p:cNvGrpSpPr/>
          <p:nvPr/>
        </p:nvGrpSpPr>
        <p:grpSpPr>
          <a:xfrm>
            <a:off x="9390207" y="2886947"/>
            <a:ext cx="2536154" cy="2855913"/>
            <a:chOff x="9390207" y="2886947"/>
            <a:chExt cx="2536154" cy="2855913"/>
          </a:xfrm>
        </p:grpSpPr>
        <p:grpSp>
          <p:nvGrpSpPr>
            <p:cNvPr id="8" name="Group 7">
              <a:extLst>
                <a:ext uri="{FF2B5EF4-FFF2-40B4-BE49-F238E27FC236}">
                  <a16:creationId xmlns:a16="http://schemas.microsoft.com/office/drawing/2014/main" id="{3E3C7324-A87E-4E6A-845B-EAFC43A8DE2A}"/>
                </a:ext>
              </a:extLst>
            </p:cNvPr>
            <p:cNvGrpSpPr/>
            <p:nvPr/>
          </p:nvGrpSpPr>
          <p:grpSpPr>
            <a:xfrm>
              <a:off x="9390207" y="2886947"/>
              <a:ext cx="2536154" cy="2843469"/>
              <a:chOff x="9390207" y="2886947"/>
              <a:chExt cx="2536154" cy="2843469"/>
            </a:xfrm>
          </p:grpSpPr>
          <p:sp>
            <p:nvSpPr>
              <p:cNvPr id="79" name="TextBox 78">
                <a:extLst>
                  <a:ext uri="{FF2B5EF4-FFF2-40B4-BE49-F238E27FC236}">
                    <a16:creationId xmlns:a16="http://schemas.microsoft.com/office/drawing/2014/main" id="{CFC95C72-D49E-411B-9ACC-54BC8962E0CC}"/>
                  </a:ext>
                </a:extLst>
              </p:cNvPr>
              <p:cNvSpPr txBox="1"/>
              <p:nvPr/>
            </p:nvSpPr>
            <p:spPr>
              <a:xfrm>
                <a:off x="9390207" y="2886947"/>
                <a:ext cx="2392924" cy="461665"/>
              </a:xfrm>
              <a:prstGeom prst="rect">
                <a:avLst/>
              </a:prstGeom>
              <a:noFill/>
            </p:spPr>
            <p:txBody>
              <a:bodyPr wrap="square" rtlCol="0">
                <a:spAutoFit/>
              </a:bodyPr>
              <a:lstStyle/>
              <a:p>
                <a:pPr algn="ctr"/>
                <a:r>
                  <a:rPr lang="en-US" sz="2400" b="1" dirty="0">
                    <a:solidFill>
                      <a:srgbClr val="627E8D"/>
                    </a:solidFill>
                  </a:rPr>
                  <a:t>Backpropogation</a:t>
                </a:r>
              </a:p>
            </p:txBody>
          </p:sp>
          <p:grpSp>
            <p:nvGrpSpPr>
              <p:cNvPr id="80" name="Group 79">
                <a:extLst>
                  <a:ext uri="{FF2B5EF4-FFF2-40B4-BE49-F238E27FC236}">
                    <a16:creationId xmlns:a16="http://schemas.microsoft.com/office/drawing/2014/main" id="{256012F3-DF8B-4560-8D47-B52C4AE48631}"/>
                  </a:ext>
                </a:extLst>
              </p:cNvPr>
              <p:cNvGrpSpPr/>
              <p:nvPr/>
            </p:nvGrpSpPr>
            <p:grpSpPr>
              <a:xfrm>
                <a:off x="9536072" y="3533317"/>
                <a:ext cx="2390289" cy="2197099"/>
                <a:chOff x="3932531" y="2895600"/>
                <a:chExt cx="2794550" cy="2568687"/>
              </a:xfrm>
            </p:grpSpPr>
            <p:grpSp>
              <p:nvGrpSpPr>
                <p:cNvPr id="81" name="Group 80">
                  <a:extLst>
                    <a:ext uri="{FF2B5EF4-FFF2-40B4-BE49-F238E27FC236}">
                      <a16:creationId xmlns:a16="http://schemas.microsoft.com/office/drawing/2014/main" id="{160D5398-AE2B-4000-A51E-80579FCB4DC1}"/>
                    </a:ext>
                  </a:extLst>
                </p:cNvPr>
                <p:cNvGrpSpPr/>
                <p:nvPr/>
              </p:nvGrpSpPr>
              <p:grpSpPr>
                <a:xfrm>
                  <a:off x="3932531" y="2895600"/>
                  <a:ext cx="2794550" cy="1773149"/>
                  <a:chOff x="7062009" y="1612274"/>
                  <a:chExt cx="4787096" cy="3037425"/>
                </a:xfrm>
              </p:grpSpPr>
              <p:sp>
                <p:nvSpPr>
                  <p:cNvPr id="86" name="Oval 85">
                    <a:extLst>
                      <a:ext uri="{FF2B5EF4-FFF2-40B4-BE49-F238E27FC236}">
                        <a16:creationId xmlns:a16="http://schemas.microsoft.com/office/drawing/2014/main" id="{398664BA-AC2C-49F1-8E79-0D3D1C7A7A6F}"/>
                      </a:ext>
                    </a:extLst>
                  </p:cNvPr>
                  <p:cNvSpPr/>
                  <p:nvPr/>
                </p:nvSpPr>
                <p:spPr>
                  <a:xfrm>
                    <a:off x="8619428" y="1612274"/>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92FD62-6AE8-4947-A27F-FB3BA2DA1461}"/>
                      </a:ext>
                    </a:extLst>
                  </p:cNvPr>
                  <p:cNvSpPr/>
                  <p:nvPr/>
                </p:nvSpPr>
                <p:spPr>
                  <a:xfrm>
                    <a:off x="9758519" y="267596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F09FDDDA-C924-4A21-8F09-110F9AD77BAD}"/>
                      </a:ext>
                    </a:extLst>
                  </p:cNvPr>
                  <p:cNvSpPr/>
                  <p:nvPr/>
                </p:nvSpPr>
                <p:spPr>
                  <a:xfrm>
                    <a:off x="924664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65337AF4-649E-4179-8A88-B9418C739AF8}"/>
                      </a:ext>
                    </a:extLst>
                  </p:cNvPr>
                  <p:cNvSpPr/>
                  <p:nvPr/>
                </p:nvSpPr>
                <p:spPr>
                  <a:xfrm>
                    <a:off x="1033222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7FEF11FA-B104-4860-A60D-DE497726C3F2}"/>
                      </a:ext>
                    </a:extLst>
                  </p:cNvPr>
                  <p:cNvSpPr/>
                  <p:nvPr/>
                </p:nvSpPr>
                <p:spPr>
                  <a:xfrm>
                    <a:off x="7548931" y="267596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DB382CFE-3D61-49CB-A23C-0FDA1C0C51A9}"/>
                      </a:ext>
                    </a:extLst>
                  </p:cNvPr>
                  <p:cNvSpPr/>
                  <p:nvPr/>
                </p:nvSpPr>
                <p:spPr>
                  <a:xfrm>
                    <a:off x="706200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D5BA14C2-5948-4821-9E4E-B86247999FB3}"/>
                      </a:ext>
                    </a:extLst>
                  </p:cNvPr>
                  <p:cNvSpPr/>
                  <p:nvPr/>
                </p:nvSpPr>
                <p:spPr>
                  <a:xfrm>
                    <a:off x="8122633" y="404300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cxnSp>
                <p:nvCxnSpPr>
                  <p:cNvPr id="93" name="Straight Arrow Connector 92">
                    <a:extLst>
                      <a:ext uri="{FF2B5EF4-FFF2-40B4-BE49-F238E27FC236}">
                        <a16:creationId xmlns:a16="http://schemas.microsoft.com/office/drawing/2014/main" id="{352A7DD8-3CEB-440B-BF39-4592D699E60D}"/>
                      </a:ext>
                    </a:extLst>
                  </p:cNvPr>
                  <p:cNvCxnSpPr>
                    <a:stCxn id="86" idx="5"/>
                    <a:endCxn id="87" idx="1"/>
                  </p:cNvCxnSpPr>
                  <p:nvPr/>
                </p:nvCxnSpPr>
                <p:spPr>
                  <a:xfrm>
                    <a:off x="9109114" y="2130116"/>
                    <a:ext cx="733422"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59A763-1AC6-4191-9DF2-ED90DAC57451}"/>
                      </a:ext>
                    </a:extLst>
                  </p:cNvPr>
                  <p:cNvCxnSpPr>
                    <a:cxnSpLocks/>
                    <a:stCxn id="86" idx="3"/>
                    <a:endCxn id="90" idx="7"/>
                  </p:cNvCxnSpPr>
                  <p:nvPr/>
                </p:nvCxnSpPr>
                <p:spPr>
                  <a:xfrm flipH="1">
                    <a:off x="8038617" y="2130116"/>
                    <a:ext cx="664828" cy="634701"/>
                  </a:xfrm>
                  <a:prstGeom prst="straightConnector1">
                    <a:avLst/>
                  </a:prstGeom>
                  <a:ln w="19050">
                    <a:solidFill>
                      <a:srgbClr val="D4942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7B9723-DB36-4C2F-B45A-80A59A283DE6}"/>
                      </a:ext>
                    </a:extLst>
                  </p:cNvPr>
                  <p:cNvCxnSpPr>
                    <a:cxnSpLocks/>
                    <a:stCxn id="87" idx="4"/>
                    <a:endCxn id="89"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3A8C11D-AA49-4026-AA18-FCD4567341B5}"/>
                      </a:ext>
                    </a:extLst>
                  </p:cNvPr>
                  <p:cNvCxnSpPr>
                    <a:cxnSpLocks/>
                    <a:stCxn id="87" idx="4"/>
                    <a:endCxn id="88"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92B4DE0-D96E-413F-9C5A-D7927FF55B9E}"/>
                      </a:ext>
                    </a:extLst>
                  </p:cNvPr>
                  <p:cNvCxnSpPr>
                    <a:cxnSpLocks/>
                    <a:stCxn id="90" idx="4"/>
                    <a:endCxn id="91" idx="0"/>
                  </p:cNvCxnSpPr>
                  <p:nvPr/>
                </p:nvCxnSpPr>
                <p:spPr>
                  <a:xfrm flipH="1">
                    <a:off x="7348860" y="3282659"/>
                    <a:ext cx="486922"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1B4FDBF-A1E5-4467-BFB5-20F1A40287C9}"/>
                      </a:ext>
                    </a:extLst>
                  </p:cNvPr>
                  <p:cNvCxnSpPr>
                    <a:cxnSpLocks/>
                    <a:stCxn id="90" idx="4"/>
                    <a:endCxn id="92" idx="0"/>
                  </p:cNvCxnSpPr>
                  <p:nvPr/>
                </p:nvCxnSpPr>
                <p:spPr>
                  <a:xfrm>
                    <a:off x="7835783" y="3282659"/>
                    <a:ext cx="573703" cy="760350"/>
                  </a:xfrm>
                  <a:prstGeom prst="straightConnector1">
                    <a:avLst/>
                  </a:prstGeom>
                  <a:ln w="19050">
                    <a:solidFill>
                      <a:srgbClr val="D49421"/>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8C29D3BD-E38A-4296-AC5F-4D0D25CE2A0A}"/>
                      </a:ext>
                    </a:extLst>
                  </p:cNvPr>
                  <p:cNvSpPr/>
                  <p:nvPr/>
                </p:nvSpPr>
                <p:spPr>
                  <a:xfrm>
                    <a:off x="1127540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Arrow Connector 99">
                    <a:extLst>
                      <a:ext uri="{FF2B5EF4-FFF2-40B4-BE49-F238E27FC236}">
                        <a16:creationId xmlns:a16="http://schemas.microsoft.com/office/drawing/2014/main" id="{078F0C32-CDC6-484B-B627-4A4270F5779F}"/>
                      </a:ext>
                    </a:extLst>
                  </p:cNvPr>
                  <p:cNvCxnSpPr>
                    <a:cxnSpLocks/>
                    <a:stCxn id="87" idx="4"/>
                    <a:endCxn id="99"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32633341-A1AC-4041-9F19-882D6C5F8181}"/>
                    </a:ext>
                  </a:extLst>
                </p:cNvPr>
                <p:cNvSpPr/>
                <p:nvPr/>
              </p:nvSpPr>
              <p:spPr>
                <a:xfrm>
                  <a:off x="4269199" y="5110121"/>
                  <a:ext cx="334909" cy="354166"/>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8E4C460F-EBBD-46DE-86B5-765E491A20E9}"/>
                    </a:ext>
                  </a:extLst>
                </p:cNvPr>
                <p:cNvSpPr/>
                <p:nvPr/>
              </p:nvSpPr>
              <p:spPr>
                <a:xfrm>
                  <a:off x="4888357" y="5110121"/>
                  <a:ext cx="334909" cy="354166"/>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Arrow Connector 83">
                  <a:extLst>
                    <a:ext uri="{FF2B5EF4-FFF2-40B4-BE49-F238E27FC236}">
                      <a16:creationId xmlns:a16="http://schemas.microsoft.com/office/drawing/2014/main" id="{3A2A5C81-6519-461D-B657-5948ED265B74}"/>
                    </a:ext>
                  </a:extLst>
                </p:cNvPr>
                <p:cNvCxnSpPr>
                  <a:cxnSpLocks/>
                  <a:endCxn id="82" idx="0"/>
                </p:cNvCxnSpPr>
                <p:nvPr/>
              </p:nvCxnSpPr>
              <p:spPr>
                <a:xfrm flipH="1">
                  <a:off x="4436653" y="4666254"/>
                  <a:ext cx="284249" cy="443867"/>
                </a:xfrm>
                <a:prstGeom prst="straightConnector1">
                  <a:avLst/>
                </a:prstGeom>
                <a:ln w="19050">
                  <a:solidFill>
                    <a:srgbClr val="D49421"/>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87507B1-00CE-4704-959B-B3AE189BD1D8}"/>
                    </a:ext>
                  </a:extLst>
                </p:cNvPr>
                <p:cNvCxnSpPr>
                  <a:cxnSpLocks/>
                  <a:endCxn id="83" idx="0"/>
                </p:cNvCxnSpPr>
                <p:nvPr/>
              </p:nvCxnSpPr>
              <p:spPr>
                <a:xfrm>
                  <a:off x="4720903" y="4666254"/>
                  <a:ext cx="33490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grpSp>
        </p:grpSp>
        <p:sp>
          <p:nvSpPr>
            <p:cNvPr id="76" name="TextBox 75">
              <a:extLst>
                <a:ext uri="{FF2B5EF4-FFF2-40B4-BE49-F238E27FC236}">
                  <a16:creationId xmlns:a16="http://schemas.microsoft.com/office/drawing/2014/main" id="{ED2BCC5E-326E-40A3-AF9B-5411AC59F97F}"/>
                </a:ext>
              </a:extLst>
            </p:cNvPr>
            <p:cNvSpPr txBox="1"/>
            <p:nvPr/>
          </p:nvSpPr>
          <p:spPr>
            <a:xfrm>
              <a:off x="10011585" y="4743540"/>
              <a:ext cx="454201" cy="307777"/>
            </a:xfrm>
            <a:prstGeom prst="rect">
              <a:avLst/>
            </a:prstGeom>
            <a:noFill/>
          </p:spPr>
          <p:txBody>
            <a:bodyPr wrap="square" rtlCol="0">
              <a:spAutoFit/>
            </a:bodyPr>
            <a:lstStyle/>
            <a:p>
              <a:r>
                <a:rPr lang="en-US" sz="1400" dirty="0">
                  <a:solidFill>
                    <a:schemeClr val="bg1"/>
                  </a:solidFill>
                </a:rPr>
                <a:t>+1</a:t>
              </a:r>
            </a:p>
          </p:txBody>
        </p:sp>
        <p:sp>
          <p:nvSpPr>
            <p:cNvPr id="103" name="TextBox 102">
              <a:extLst>
                <a:ext uri="{FF2B5EF4-FFF2-40B4-BE49-F238E27FC236}">
                  <a16:creationId xmlns:a16="http://schemas.microsoft.com/office/drawing/2014/main" id="{2C03517B-BF57-4F8C-8086-B4848CF0B938}"/>
                </a:ext>
              </a:extLst>
            </p:cNvPr>
            <p:cNvSpPr txBox="1"/>
            <p:nvPr/>
          </p:nvSpPr>
          <p:spPr>
            <a:xfrm>
              <a:off x="9721405" y="4062017"/>
              <a:ext cx="454201" cy="307777"/>
            </a:xfrm>
            <a:prstGeom prst="rect">
              <a:avLst/>
            </a:prstGeom>
            <a:noFill/>
          </p:spPr>
          <p:txBody>
            <a:bodyPr wrap="square" rtlCol="0">
              <a:spAutoFit/>
            </a:bodyPr>
            <a:lstStyle/>
            <a:p>
              <a:r>
                <a:rPr lang="en-US" sz="1400" dirty="0">
                  <a:solidFill>
                    <a:schemeClr val="bg1"/>
                  </a:solidFill>
                </a:rPr>
                <a:t>+1</a:t>
              </a:r>
            </a:p>
          </p:txBody>
        </p:sp>
        <p:sp>
          <p:nvSpPr>
            <p:cNvPr id="105" name="TextBox 104">
              <a:extLst>
                <a:ext uri="{FF2B5EF4-FFF2-40B4-BE49-F238E27FC236}">
                  <a16:creationId xmlns:a16="http://schemas.microsoft.com/office/drawing/2014/main" id="{39036AD0-52E3-442F-96F7-B0A3E8D12752}"/>
                </a:ext>
              </a:extLst>
            </p:cNvPr>
            <p:cNvSpPr txBox="1"/>
            <p:nvPr/>
          </p:nvSpPr>
          <p:spPr>
            <a:xfrm>
              <a:off x="9772097" y="5435083"/>
              <a:ext cx="454201" cy="307777"/>
            </a:xfrm>
            <a:prstGeom prst="rect">
              <a:avLst/>
            </a:prstGeom>
            <a:noFill/>
          </p:spPr>
          <p:txBody>
            <a:bodyPr wrap="square" rtlCol="0">
              <a:spAutoFit/>
            </a:bodyPr>
            <a:lstStyle/>
            <a:p>
              <a:r>
                <a:rPr lang="en-US" sz="1400" dirty="0">
                  <a:solidFill>
                    <a:schemeClr val="bg1"/>
                  </a:solidFill>
                </a:rPr>
                <a:t>+1</a:t>
              </a:r>
            </a:p>
          </p:txBody>
        </p:sp>
      </p:grpSp>
      <p:grpSp>
        <p:nvGrpSpPr>
          <p:cNvPr id="7" name="Group 6">
            <a:extLst>
              <a:ext uri="{FF2B5EF4-FFF2-40B4-BE49-F238E27FC236}">
                <a16:creationId xmlns:a16="http://schemas.microsoft.com/office/drawing/2014/main" id="{104E62E7-B533-46B4-BBC0-C7F6FE57EA48}"/>
              </a:ext>
            </a:extLst>
          </p:cNvPr>
          <p:cNvGrpSpPr/>
          <p:nvPr/>
        </p:nvGrpSpPr>
        <p:grpSpPr>
          <a:xfrm>
            <a:off x="6304801" y="2889631"/>
            <a:ext cx="2402738" cy="3860821"/>
            <a:chOff x="6304801" y="2889631"/>
            <a:chExt cx="2402738" cy="3860821"/>
          </a:xfrm>
        </p:grpSpPr>
        <p:sp>
          <p:nvSpPr>
            <p:cNvPr id="75" name="TextBox 74">
              <a:extLst>
                <a:ext uri="{FF2B5EF4-FFF2-40B4-BE49-F238E27FC236}">
                  <a16:creationId xmlns:a16="http://schemas.microsoft.com/office/drawing/2014/main" id="{9A6DDD31-7057-439F-BAFA-B10493C22D34}"/>
                </a:ext>
              </a:extLst>
            </p:cNvPr>
            <p:cNvSpPr txBox="1"/>
            <p:nvPr/>
          </p:nvSpPr>
          <p:spPr>
            <a:xfrm>
              <a:off x="6304801" y="2889631"/>
              <a:ext cx="2069215" cy="461665"/>
            </a:xfrm>
            <a:prstGeom prst="rect">
              <a:avLst/>
            </a:prstGeom>
            <a:noFill/>
          </p:spPr>
          <p:txBody>
            <a:bodyPr wrap="square" rtlCol="0">
              <a:spAutoFit/>
            </a:bodyPr>
            <a:lstStyle/>
            <a:p>
              <a:pPr algn="ctr"/>
              <a:r>
                <a:rPr lang="en-US" sz="2400" b="1" dirty="0">
                  <a:solidFill>
                    <a:srgbClr val="627E8D"/>
                  </a:solidFill>
                </a:rPr>
                <a:t>Simulation</a:t>
              </a:r>
            </a:p>
          </p:txBody>
        </p:sp>
        <p:grpSp>
          <p:nvGrpSpPr>
            <p:cNvPr id="109" name="Group 108">
              <a:extLst>
                <a:ext uri="{FF2B5EF4-FFF2-40B4-BE49-F238E27FC236}">
                  <a16:creationId xmlns:a16="http://schemas.microsoft.com/office/drawing/2014/main" id="{05AA192D-7549-4BB6-864E-C80C11342C02}"/>
                </a:ext>
              </a:extLst>
            </p:cNvPr>
            <p:cNvGrpSpPr/>
            <p:nvPr/>
          </p:nvGrpSpPr>
          <p:grpSpPr>
            <a:xfrm>
              <a:off x="6317250" y="3537604"/>
              <a:ext cx="2390289" cy="3212848"/>
              <a:chOff x="6317250" y="3023254"/>
              <a:chExt cx="2390289" cy="3212848"/>
            </a:xfrm>
          </p:grpSpPr>
          <p:grpSp>
            <p:nvGrpSpPr>
              <p:cNvPr id="54" name="Group 53">
                <a:extLst>
                  <a:ext uri="{FF2B5EF4-FFF2-40B4-BE49-F238E27FC236}">
                    <a16:creationId xmlns:a16="http://schemas.microsoft.com/office/drawing/2014/main" id="{D37FD9F7-CCDB-485A-9E34-0E0E660715CF}"/>
                  </a:ext>
                </a:extLst>
              </p:cNvPr>
              <p:cNvGrpSpPr/>
              <p:nvPr/>
            </p:nvGrpSpPr>
            <p:grpSpPr>
              <a:xfrm>
                <a:off x="6317250" y="3023254"/>
                <a:ext cx="2390289" cy="2197099"/>
                <a:chOff x="3932531" y="2895600"/>
                <a:chExt cx="2794550" cy="2568687"/>
              </a:xfrm>
            </p:grpSpPr>
            <p:grpSp>
              <p:nvGrpSpPr>
                <p:cNvPr id="55" name="Group 54">
                  <a:extLst>
                    <a:ext uri="{FF2B5EF4-FFF2-40B4-BE49-F238E27FC236}">
                      <a16:creationId xmlns:a16="http://schemas.microsoft.com/office/drawing/2014/main" id="{F9922950-9F70-423E-965F-04D92E81B7CE}"/>
                    </a:ext>
                  </a:extLst>
                </p:cNvPr>
                <p:cNvGrpSpPr/>
                <p:nvPr/>
              </p:nvGrpSpPr>
              <p:grpSpPr>
                <a:xfrm>
                  <a:off x="3932531" y="2895600"/>
                  <a:ext cx="2794550" cy="1773149"/>
                  <a:chOff x="7062009" y="1612274"/>
                  <a:chExt cx="4787096" cy="3037425"/>
                </a:xfrm>
              </p:grpSpPr>
              <p:sp>
                <p:nvSpPr>
                  <p:cNvPr id="60" name="Oval 59">
                    <a:extLst>
                      <a:ext uri="{FF2B5EF4-FFF2-40B4-BE49-F238E27FC236}">
                        <a16:creationId xmlns:a16="http://schemas.microsoft.com/office/drawing/2014/main" id="{A56AA57F-F6E8-4D9B-A9B7-F2E04E374CCF}"/>
                      </a:ext>
                    </a:extLst>
                  </p:cNvPr>
                  <p:cNvSpPr/>
                  <p:nvPr/>
                </p:nvSpPr>
                <p:spPr>
                  <a:xfrm>
                    <a:off x="8619428" y="1612274"/>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0A813F6-DF12-447E-977B-96BF9E278D7A}"/>
                      </a:ext>
                    </a:extLst>
                  </p:cNvPr>
                  <p:cNvSpPr/>
                  <p:nvPr/>
                </p:nvSpPr>
                <p:spPr>
                  <a:xfrm>
                    <a:off x="9758519" y="267596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74B9D034-CE78-404C-A12E-C9318900869E}"/>
                      </a:ext>
                    </a:extLst>
                  </p:cNvPr>
                  <p:cNvSpPr/>
                  <p:nvPr/>
                </p:nvSpPr>
                <p:spPr>
                  <a:xfrm>
                    <a:off x="924664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B112B23-02D6-4149-B849-609C4CC98F59}"/>
                      </a:ext>
                    </a:extLst>
                  </p:cNvPr>
                  <p:cNvSpPr/>
                  <p:nvPr/>
                </p:nvSpPr>
                <p:spPr>
                  <a:xfrm>
                    <a:off x="1033222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50DC5A92-4E9F-47FE-9D26-1DA14A4CBC71}"/>
                      </a:ext>
                    </a:extLst>
                  </p:cNvPr>
                  <p:cNvSpPr/>
                  <p:nvPr/>
                </p:nvSpPr>
                <p:spPr>
                  <a:xfrm>
                    <a:off x="7548931" y="267596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E6C30DC2-64F1-4116-BE6C-BB3137E4AC3B}"/>
                      </a:ext>
                    </a:extLst>
                  </p:cNvPr>
                  <p:cNvSpPr/>
                  <p:nvPr/>
                </p:nvSpPr>
                <p:spPr>
                  <a:xfrm>
                    <a:off x="7062009"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AC2B906F-3757-407D-B296-AFDEE87C85BE}"/>
                      </a:ext>
                    </a:extLst>
                  </p:cNvPr>
                  <p:cNvSpPr/>
                  <p:nvPr/>
                </p:nvSpPr>
                <p:spPr>
                  <a:xfrm>
                    <a:off x="8122634" y="4043009"/>
                    <a:ext cx="573703" cy="606690"/>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54B85C89-8409-40B6-8D3D-D0335A5567EA}"/>
                      </a:ext>
                    </a:extLst>
                  </p:cNvPr>
                  <p:cNvCxnSpPr>
                    <a:stCxn id="60" idx="5"/>
                    <a:endCxn id="61" idx="1"/>
                  </p:cNvCxnSpPr>
                  <p:nvPr/>
                </p:nvCxnSpPr>
                <p:spPr>
                  <a:xfrm>
                    <a:off x="9109114" y="2130116"/>
                    <a:ext cx="733422"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D7CA52E-4325-4A94-98DE-6409DA881798}"/>
                      </a:ext>
                    </a:extLst>
                  </p:cNvPr>
                  <p:cNvCxnSpPr>
                    <a:cxnSpLocks/>
                    <a:stCxn id="60" idx="3"/>
                    <a:endCxn id="64" idx="7"/>
                  </p:cNvCxnSpPr>
                  <p:nvPr/>
                </p:nvCxnSpPr>
                <p:spPr>
                  <a:xfrm flipH="1">
                    <a:off x="8038617" y="2130116"/>
                    <a:ext cx="664828"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114A7F2-295D-4090-9A6E-31E7F5044F21}"/>
                      </a:ext>
                    </a:extLst>
                  </p:cNvPr>
                  <p:cNvCxnSpPr>
                    <a:cxnSpLocks/>
                    <a:stCxn id="61" idx="4"/>
                    <a:endCxn id="63"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C52A38D-D2B1-4C2D-8CFA-43357726F0B2}"/>
                      </a:ext>
                    </a:extLst>
                  </p:cNvPr>
                  <p:cNvCxnSpPr>
                    <a:cxnSpLocks/>
                    <a:stCxn id="61" idx="4"/>
                    <a:endCxn id="62"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9F46071-DFDA-4B3A-AEDC-D01D54E803E9}"/>
                      </a:ext>
                    </a:extLst>
                  </p:cNvPr>
                  <p:cNvCxnSpPr>
                    <a:cxnSpLocks/>
                    <a:stCxn id="64" idx="4"/>
                    <a:endCxn id="65" idx="0"/>
                  </p:cNvCxnSpPr>
                  <p:nvPr/>
                </p:nvCxnSpPr>
                <p:spPr>
                  <a:xfrm flipH="1">
                    <a:off x="7348860" y="3282659"/>
                    <a:ext cx="486922"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F57BB25-52F3-4860-8E42-C8E6177FAE51}"/>
                      </a:ext>
                    </a:extLst>
                  </p:cNvPr>
                  <p:cNvCxnSpPr>
                    <a:cxnSpLocks/>
                    <a:stCxn id="64" idx="4"/>
                    <a:endCxn id="66" idx="0"/>
                  </p:cNvCxnSpPr>
                  <p:nvPr/>
                </p:nvCxnSpPr>
                <p:spPr>
                  <a:xfrm>
                    <a:off x="7835783"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48B16B5-5760-4513-AB87-3D81FE4B2130}"/>
                      </a:ext>
                    </a:extLst>
                  </p:cNvPr>
                  <p:cNvSpPr/>
                  <p:nvPr/>
                </p:nvSpPr>
                <p:spPr>
                  <a:xfrm>
                    <a:off x="11275402" y="4043009"/>
                    <a:ext cx="573703" cy="606690"/>
                  </a:xfrm>
                  <a:prstGeom prst="ellipse">
                    <a:avLst/>
                  </a:prstGeom>
                  <a:solidFill>
                    <a:srgbClr val="383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Arrow Connector 73">
                    <a:extLst>
                      <a:ext uri="{FF2B5EF4-FFF2-40B4-BE49-F238E27FC236}">
                        <a16:creationId xmlns:a16="http://schemas.microsoft.com/office/drawing/2014/main" id="{68312D0E-2023-4B86-80D4-C077D5683CAC}"/>
                      </a:ext>
                    </a:extLst>
                  </p:cNvPr>
                  <p:cNvCxnSpPr>
                    <a:cxnSpLocks/>
                    <a:stCxn id="61" idx="4"/>
                    <a:endCxn id="73"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grpSp>
            <p:sp>
              <p:nvSpPr>
                <p:cNvPr id="56" name="Oval 55">
                  <a:extLst>
                    <a:ext uri="{FF2B5EF4-FFF2-40B4-BE49-F238E27FC236}">
                      <a16:creationId xmlns:a16="http://schemas.microsoft.com/office/drawing/2014/main" id="{9E1C416F-EA4F-4B4F-A512-B96D36EF4F71}"/>
                    </a:ext>
                  </a:extLst>
                </p:cNvPr>
                <p:cNvSpPr/>
                <p:nvPr/>
              </p:nvSpPr>
              <p:spPr>
                <a:xfrm>
                  <a:off x="4269199" y="5110121"/>
                  <a:ext cx="334909" cy="354166"/>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C1CC4410-AD96-48B1-9503-CF4BA13969A4}"/>
                    </a:ext>
                  </a:extLst>
                </p:cNvPr>
                <p:cNvSpPr/>
                <p:nvPr/>
              </p:nvSpPr>
              <p:spPr>
                <a:xfrm>
                  <a:off x="4888357" y="5110121"/>
                  <a:ext cx="334909" cy="354166"/>
                </a:xfrm>
                <a:prstGeom prst="ellipse">
                  <a:avLst/>
                </a:prstGeom>
                <a:solidFill>
                  <a:srgbClr val="3835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5F01FAA7-A728-44E9-8648-00D28FBAD669}"/>
                    </a:ext>
                  </a:extLst>
                </p:cNvPr>
                <p:cNvCxnSpPr>
                  <a:cxnSpLocks/>
                  <a:endCxn id="56" idx="0"/>
                </p:cNvCxnSpPr>
                <p:nvPr/>
              </p:nvCxnSpPr>
              <p:spPr>
                <a:xfrm flipH="1">
                  <a:off x="4436653" y="4666254"/>
                  <a:ext cx="28424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AB107E-6353-4B24-8FE7-C1DFEB1542CB}"/>
                    </a:ext>
                  </a:extLst>
                </p:cNvPr>
                <p:cNvCxnSpPr>
                  <a:cxnSpLocks/>
                  <a:endCxn id="57" idx="0"/>
                </p:cNvCxnSpPr>
                <p:nvPr/>
              </p:nvCxnSpPr>
              <p:spPr>
                <a:xfrm>
                  <a:off x="4720903" y="4666254"/>
                  <a:ext cx="33490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F9D70FA-56F0-40B7-8B40-FA8FF7C6E1CE}"/>
                  </a:ext>
                </a:extLst>
              </p:cNvPr>
              <p:cNvGrpSpPr/>
              <p:nvPr/>
            </p:nvGrpSpPr>
            <p:grpSpPr>
              <a:xfrm>
                <a:off x="6562126" y="5217201"/>
                <a:ext cx="382795" cy="1018901"/>
                <a:chOff x="6562126" y="5217201"/>
                <a:chExt cx="382795" cy="1018901"/>
              </a:xfrm>
            </p:grpSpPr>
            <p:sp>
              <p:nvSpPr>
                <p:cNvPr id="106" name="Freeform: Shape 105">
                  <a:extLst>
                    <a:ext uri="{FF2B5EF4-FFF2-40B4-BE49-F238E27FC236}">
                      <a16:creationId xmlns:a16="http://schemas.microsoft.com/office/drawing/2014/main" id="{7B159252-1B8B-4D26-8DB4-4F18E7BDB0D6}"/>
                    </a:ext>
                  </a:extLst>
                </p:cNvPr>
                <p:cNvSpPr/>
                <p:nvPr/>
              </p:nvSpPr>
              <p:spPr>
                <a:xfrm rot="455819">
                  <a:off x="6562126" y="5217201"/>
                  <a:ext cx="374885" cy="687854"/>
                </a:xfrm>
                <a:custGeom>
                  <a:avLst/>
                  <a:gdLst>
                    <a:gd name="connsiteX0" fmla="*/ 268818 w 516476"/>
                    <a:gd name="connsiteY0" fmla="*/ 0 h 857250"/>
                    <a:gd name="connsiteX1" fmla="*/ 6881 w 516476"/>
                    <a:gd name="connsiteY1" fmla="*/ 95250 h 857250"/>
                    <a:gd name="connsiteX2" fmla="*/ 516468 w 516476"/>
                    <a:gd name="connsiteY2" fmla="*/ 157162 h 857250"/>
                    <a:gd name="connsiteX3" fmla="*/ 21168 w 516476"/>
                    <a:gd name="connsiteY3" fmla="*/ 266700 h 857250"/>
                    <a:gd name="connsiteX4" fmla="*/ 497418 w 516476"/>
                    <a:gd name="connsiteY4" fmla="*/ 361950 h 857250"/>
                    <a:gd name="connsiteX5" fmla="*/ 87843 w 516476"/>
                    <a:gd name="connsiteY5" fmla="*/ 457200 h 857250"/>
                    <a:gd name="connsiteX6" fmla="*/ 483131 w 516476"/>
                    <a:gd name="connsiteY6" fmla="*/ 557212 h 857250"/>
                    <a:gd name="connsiteX7" fmla="*/ 216431 w 516476"/>
                    <a:gd name="connsiteY7" fmla="*/ 661987 h 857250"/>
                    <a:gd name="connsiteX8" fmla="*/ 392643 w 516476"/>
                    <a:gd name="connsiteY8" fmla="*/ 766762 h 857250"/>
                    <a:gd name="connsiteX9" fmla="*/ 411693 w 516476"/>
                    <a:gd name="connsiteY9" fmla="*/ 85725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6476" h="857250">
                      <a:moveTo>
                        <a:pt x="268818" y="0"/>
                      </a:moveTo>
                      <a:cubicBezTo>
                        <a:pt x="117212" y="34528"/>
                        <a:pt x="-34394" y="69056"/>
                        <a:pt x="6881" y="95250"/>
                      </a:cubicBezTo>
                      <a:cubicBezTo>
                        <a:pt x="48156" y="121444"/>
                        <a:pt x="514087" y="128587"/>
                        <a:pt x="516468" y="157162"/>
                      </a:cubicBezTo>
                      <a:cubicBezTo>
                        <a:pt x="518849" y="185737"/>
                        <a:pt x="24343" y="232569"/>
                        <a:pt x="21168" y="266700"/>
                      </a:cubicBezTo>
                      <a:cubicBezTo>
                        <a:pt x="17993" y="300831"/>
                        <a:pt x="486306" y="330200"/>
                        <a:pt x="497418" y="361950"/>
                      </a:cubicBezTo>
                      <a:cubicBezTo>
                        <a:pt x="508530" y="393700"/>
                        <a:pt x="90224" y="424656"/>
                        <a:pt x="87843" y="457200"/>
                      </a:cubicBezTo>
                      <a:cubicBezTo>
                        <a:pt x="85462" y="489744"/>
                        <a:pt x="461700" y="523081"/>
                        <a:pt x="483131" y="557212"/>
                      </a:cubicBezTo>
                      <a:cubicBezTo>
                        <a:pt x="504562" y="591343"/>
                        <a:pt x="231512" y="627062"/>
                        <a:pt x="216431" y="661987"/>
                      </a:cubicBezTo>
                      <a:cubicBezTo>
                        <a:pt x="201350" y="696912"/>
                        <a:pt x="360099" y="734218"/>
                        <a:pt x="392643" y="766762"/>
                      </a:cubicBezTo>
                      <a:cubicBezTo>
                        <a:pt x="425187" y="799306"/>
                        <a:pt x="410899" y="838994"/>
                        <a:pt x="411693" y="857250"/>
                      </a:cubicBezTo>
                    </a:path>
                  </a:pathLst>
                </a:custGeom>
                <a:noFill/>
                <a:ln>
                  <a:solidFill>
                    <a:srgbClr val="D49421"/>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D129604-09AB-4148-A6CC-7F164E631A45}"/>
                    </a:ext>
                  </a:extLst>
                </p:cNvPr>
                <p:cNvSpPr/>
                <p:nvPr/>
              </p:nvSpPr>
              <p:spPr>
                <a:xfrm>
                  <a:off x="6658461" y="5933170"/>
                  <a:ext cx="286460" cy="302932"/>
                </a:xfrm>
                <a:prstGeom prst="ellipse">
                  <a:avLst/>
                </a:prstGeom>
                <a:solidFill>
                  <a:srgbClr val="38353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grpSp>
        </p:grpSp>
      </p:grpSp>
      <p:cxnSp>
        <p:nvCxnSpPr>
          <p:cNvPr id="117" name="Straight Arrow Connector 116">
            <a:extLst>
              <a:ext uri="{FF2B5EF4-FFF2-40B4-BE49-F238E27FC236}">
                <a16:creationId xmlns:a16="http://schemas.microsoft.com/office/drawing/2014/main" id="{725EE567-6D80-464D-BC9B-2B4EA793FEF9}"/>
              </a:ext>
            </a:extLst>
          </p:cNvPr>
          <p:cNvCxnSpPr>
            <a:cxnSpLocks/>
          </p:cNvCxnSpPr>
          <p:nvPr/>
        </p:nvCxnSpPr>
        <p:spPr>
          <a:xfrm>
            <a:off x="8419149" y="3170050"/>
            <a:ext cx="864552" cy="0"/>
          </a:xfrm>
          <a:prstGeom prst="straightConnector1">
            <a:avLst/>
          </a:prstGeom>
          <a:ln w="63500">
            <a:solidFill>
              <a:srgbClr val="627E8D"/>
            </a:solidFill>
            <a:tailEnd type="arrow"/>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97759690-3ACD-4AC3-BC46-0BBD7E4B2B90}"/>
              </a:ext>
            </a:extLst>
          </p:cNvPr>
          <p:cNvCxnSpPr>
            <a:cxnSpLocks/>
            <a:stCxn id="79" idx="3"/>
            <a:endCxn id="3" idx="1"/>
          </p:cNvCxnSpPr>
          <p:nvPr/>
        </p:nvCxnSpPr>
        <p:spPr>
          <a:xfrm flipH="1">
            <a:off x="637917" y="3117780"/>
            <a:ext cx="11145214" cy="108116"/>
          </a:xfrm>
          <a:prstGeom prst="bentConnector5">
            <a:avLst>
              <a:gd name="adj1" fmla="val -2051"/>
              <a:gd name="adj2" fmla="val -568562"/>
              <a:gd name="adj3" fmla="val 104040"/>
            </a:avLst>
          </a:prstGeom>
          <a:ln w="63500">
            <a:solidFill>
              <a:srgbClr val="627E8D"/>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71B507DF-948B-4276-8F06-D5A22E5C22AF}"/>
              </a:ext>
            </a:extLst>
          </p:cNvPr>
          <p:cNvCxnSpPr>
            <a:cxnSpLocks/>
          </p:cNvCxnSpPr>
          <p:nvPr/>
        </p:nvCxnSpPr>
        <p:spPr>
          <a:xfrm>
            <a:off x="5378876" y="3174336"/>
            <a:ext cx="864552" cy="0"/>
          </a:xfrm>
          <a:prstGeom prst="straightConnector1">
            <a:avLst/>
          </a:prstGeom>
          <a:ln w="63500">
            <a:solidFill>
              <a:srgbClr val="627E8D"/>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FC01637-8FC7-47AA-AB5E-447C44DECB48}"/>
              </a:ext>
            </a:extLst>
          </p:cNvPr>
          <p:cNvCxnSpPr>
            <a:cxnSpLocks/>
          </p:cNvCxnSpPr>
          <p:nvPr/>
        </p:nvCxnSpPr>
        <p:spPr>
          <a:xfrm>
            <a:off x="2326433" y="3170050"/>
            <a:ext cx="864552" cy="0"/>
          </a:xfrm>
          <a:prstGeom prst="straightConnector1">
            <a:avLst/>
          </a:prstGeom>
          <a:ln w="63500">
            <a:solidFill>
              <a:srgbClr val="627E8D"/>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500"/>
                                        <p:tgtEl>
                                          <p:spTgt spid="16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500"/>
                                        <p:tgtEl>
                                          <p:spTgt spid="117"/>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91B3E64-CA5F-4658-9EF2-8521C6F9B236}"/>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517873"/>
            <a:ext cx="12192000" cy="830997"/>
          </a:xfrm>
          <a:prstGeom prst="rect">
            <a:avLst/>
          </a:prstGeom>
          <a:noFill/>
        </p:spPr>
        <p:txBody>
          <a:bodyPr wrap="square" rtlCol="0">
            <a:spAutoFit/>
          </a:bodyPr>
          <a:lstStyle/>
          <a:p>
            <a:pPr algn="ctr"/>
            <a:r>
              <a:rPr lang="en-US" sz="4800" b="1" dirty="0">
                <a:solidFill>
                  <a:srgbClr val="383536"/>
                </a:solidFill>
              </a:rPr>
              <a:t>MCTS Selection</a:t>
            </a:r>
          </a:p>
        </p:txBody>
      </p:sp>
      <p:grpSp>
        <p:nvGrpSpPr>
          <p:cNvPr id="2" name="Group 1">
            <a:extLst>
              <a:ext uri="{FF2B5EF4-FFF2-40B4-BE49-F238E27FC236}">
                <a16:creationId xmlns:a16="http://schemas.microsoft.com/office/drawing/2014/main" id="{89A23C59-89BC-47AE-A970-AA40FFAA167D}"/>
              </a:ext>
            </a:extLst>
          </p:cNvPr>
          <p:cNvGrpSpPr/>
          <p:nvPr/>
        </p:nvGrpSpPr>
        <p:grpSpPr>
          <a:xfrm>
            <a:off x="7992336" y="2844065"/>
            <a:ext cx="4082058" cy="2590077"/>
            <a:chOff x="7062009" y="1612274"/>
            <a:chExt cx="4787096" cy="3037425"/>
          </a:xfrm>
        </p:grpSpPr>
        <p:sp>
          <p:nvSpPr>
            <p:cNvPr id="16" name="Oval 15">
              <a:extLst>
                <a:ext uri="{FF2B5EF4-FFF2-40B4-BE49-F238E27FC236}">
                  <a16:creationId xmlns:a16="http://schemas.microsoft.com/office/drawing/2014/main" id="{C27FF323-8751-4446-BDA8-7761802546E4}"/>
                </a:ext>
              </a:extLst>
            </p:cNvPr>
            <p:cNvSpPr/>
            <p:nvPr/>
          </p:nvSpPr>
          <p:spPr>
            <a:xfrm>
              <a:off x="7548931" y="2675969"/>
              <a:ext cx="573703" cy="606690"/>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4933B2B-10C5-4EFC-9B03-3ECC364D89EC}"/>
                </a:ext>
              </a:extLst>
            </p:cNvPr>
            <p:cNvSpPr/>
            <p:nvPr/>
          </p:nvSpPr>
          <p:spPr>
            <a:xfrm>
              <a:off x="8122634" y="4043009"/>
              <a:ext cx="573703" cy="606690"/>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C5B66989-800F-45A9-A4C3-F40939A4C827}"/>
                </a:ext>
              </a:extLst>
            </p:cNvPr>
            <p:cNvCxnSpPr>
              <a:stCxn id="12" idx="5"/>
              <a:endCxn id="13" idx="1"/>
            </p:cNvCxnSpPr>
            <p:nvPr/>
          </p:nvCxnSpPr>
          <p:spPr>
            <a:xfrm>
              <a:off x="9109114" y="2130116"/>
              <a:ext cx="733422"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E3098B-005B-4ED0-BE45-FB725AE84C2E}"/>
                </a:ext>
              </a:extLst>
            </p:cNvPr>
            <p:cNvCxnSpPr>
              <a:cxnSpLocks/>
              <a:stCxn id="12" idx="3"/>
              <a:endCxn id="16" idx="7"/>
            </p:cNvCxnSpPr>
            <p:nvPr/>
          </p:nvCxnSpPr>
          <p:spPr>
            <a:xfrm flipH="1">
              <a:off x="8038617" y="2130116"/>
              <a:ext cx="664828" cy="634701"/>
            </a:xfrm>
            <a:prstGeom prst="straightConnector1">
              <a:avLst/>
            </a:prstGeom>
            <a:ln w="38100">
              <a:solidFill>
                <a:srgbClr val="D4942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B9433D-6F8A-49AF-85DA-BF1B253231E3}"/>
                </a:ext>
              </a:extLst>
            </p:cNvPr>
            <p:cNvCxnSpPr>
              <a:cxnSpLocks/>
              <a:stCxn id="13" idx="4"/>
              <a:endCxn id="15"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957D5C-D083-42FB-A2DF-8D26EE01B9D4}"/>
                </a:ext>
              </a:extLst>
            </p:cNvPr>
            <p:cNvCxnSpPr>
              <a:cxnSpLocks/>
              <a:stCxn id="13" idx="4"/>
              <a:endCxn id="14"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549679E-27EB-43A9-A8F6-1C2B820670E0}"/>
                </a:ext>
              </a:extLst>
            </p:cNvPr>
            <p:cNvCxnSpPr>
              <a:cxnSpLocks/>
              <a:stCxn id="16" idx="4"/>
              <a:endCxn id="17" idx="0"/>
            </p:cNvCxnSpPr>
            <p:nvPr/>
          </p:nvCxnSpPr>
          <p:spPr>
            <a:xfrm flipH="1">
              <a:off x="7348860" y="3282659"/>
              <a:ext cx="486922"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91A5A5-6E58-4BD4-AB22-40F3922A3586}"/>
                </a:ext>
              </a:extLst>
            </p:cNvPr>
            <p:cNvCxnSpPr>
              <a:cxnSpLocks/>
              <a:stCxn id="16" idx="4"/>
              <a:endCxn id="18" idx="0"/>
            </p:cNvCxnSpPr>
            <p:nvPr/>
          </p:nvCxnSpPr>
          <p:spPr>
            <a:xfrm>
              <a:off x="7835783" y="3282659"/>
              <a:ext cx="573703" cy="760350"/>
            </a:xfrm>
            <a:prstGeom prst="straightConnector1">
              <a:avLst/>
            </a:prstGeom>
            <a:ln w="38100">
              <a:solidFill>
                <a:srgbClr val="D4942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152DA2B-627F-4DAA-9D84-819694939E86}"/>
                </a:ext>
              </a:extLst>
            </p:cNvPr>
            <p:cNvCxnSpPr>
              <a:cxnSpLocks/>
              <a:stCxn id="13" idx="4"/>
              <a:endCxn id="25"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6EBC98-704A-429A-BED5-AA499640055D}"/>
                </a:ext>
              </a:extLst>
            </p:cNvPr>
            <p:cNvSpPr/>
            <p:nvPr/>
          </p:nvSpPr>
          <p:spPr>
            <a:xfrm>
              <a:off x="8619428" y="1612274"/>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sp>
          <p:nvSpPr>
            <p:cNvPr id="13" name="Oval 12">
              <a:extLst>
                <a:ext uri="{FF2B5EF4-FFF2-40B4-BE49-F238E27FC236}">
                  <a16:creationId xmlns:a16="http://schemas.microsoft.com/office/drawing/2014/main" id="{C8A0CF60-4B77-42D9-A9B5-5F5F261FA317}"/>
                </a:ext>
              </a:extLst>
            </p:cNvPr>
            <p:cNvSpPr/>
            <p:nvPr/>
          </p:nvSpPr>
          <p:spPr>
            <a:xfrm>
              <a:off x="9758519" y="267596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sp>
          <p:nvSpPr>
            <p:cNvPr id="14" name="Oval 13">
              <a:extLst>
                <a:ext uri="{FF2B5EF4-FFF2-40B4-BE49-F238E27FC236}">
                  <a16:creationId xmlns:a16="http://schemas.microsoft.com/office/drawing/2014/main" id="{A4AFCD4F-7561-41AB-8BA8-A3EAB774A73A}"/>
                </a:ext>
              </a:extLst>
            </p:cNvPr>
            <p:cNvSpPr/>
            <p:nvPr/>
          </p:nvSpPr>
          <p:spPr>
            <a:xfrm>
              <a:off x="9246649"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sp>
          <p:nvSpPr>
            <p:cNvPr id="15" name="Oval 14">
              <a:extLst>
                <a:ext uri="{FF2B5EF4-FFF2-40B4-BE49-F238E27FC236}">
                  <a16:creationId xmlns:a16="http://schemas.microsoft.com/office/drawing/2014/main" id="{CC50DB8C-D146-4D74-A048-5E6252465D09}"/>
                </a:ext>
              </a:extLst>
            </p:cNvPr>
            <p:cNvSpPr/>
            <p:nvPr/>
          </p:nvSpPr>
          <p:spPr>
            <a:xfrm>
              <a:off x="10332222"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sp>
          <p:nvSpPr>
            <p:cNvPr id="17" name="Oval 16">
              <a:extLst>
                <a:ext uri="{FF2B5EF4-FFF2-40B4-BE49-F238E27FC236}">
                  <a16:creationId xmlns:a16="http://schemas.microsoft.com/office/drawing/2014/main" id="{F19B6B44-F941-4499-BF1A-008D9BBB1B6E}"/>
                </a:ext>
              </a:extLst>
            </p:cNvPr>
            <p:cNvSpPr/>
            <p:nvPr/>
          </p:nvSpPr>
          <p:spPr>
            <a:xfrm>
              <a:off x="7062009"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sp>
          <p:nvSpPr>
            <p:cNvPr id="25" name="Oval 24">
              <a:extLst>
                <a:ext uri="{FF2B5EF4-FFF2-40B4-BE49-F238E27FC236}">
                  <a16:creationId xmlns:a16="http://schemas.microsoft.com/office/drawing/2014/main" id="{39976852-EA51-4BD7-A135-66C748A792A1}"/>
                </a:ext>
              </a:extLst>
            </p:cNvPr>
            <p:cNvSpPr/>
            <p:nvPr/>
          </p:nvSpPr>
          <p:spPr>
            <a:xfrm>
              <a:off x="11275402"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383536"/>
                  </a:solidFill>
                </a:ln>
              </a:endParaRPr>
            </a:p>
          </p:txBody>
        </p:sp>
      </p:grpSp>
      <p:sp>
        <p:nvSpPr>
          <p:cNvPr id="101" name="TextBox 100">
            <a:extLst>
              <a:ext uri="{FF2B5EF4-FFF2-40B4-BE49-F238E27FC236}">
                <a16:creationId xmlns:a16="http://schemas.microsoft.com/office/drawing/2014/main" id="{BACCCD81-D9E9-412F-A5F3-B31014BD8766}"/>
              </a:ext>
            </a:extLst>
          </p:cNvPr>
          <p:cNvSpPr txBox="1"/>
          <p:nvPr/>
        </p:nvSpPr>
        <p:spPr>
          <a:xfrm>
            <a:off x="330200" y="2018197"/>
            <a:ext cx="11176000" cy="523220"/>
          </a:xfrm>
          <a:prstGeom prst="rect">
            <a:avLst/>
          </a:prstGeom>
          <a:noFill/>
        </p:spPr>
        <p:txBody>
          <a:bodyPr wrap="square" rtlCol="0">
            <a:spAutoFit/>
          </a:bodyPr>
          <a:lstStyle/>
          <a:p>
            <a:r>
              <a:rPr lang="en-US" sz="2800" b="1" dirty="0"/>
              <a:t>Exploitation vs Exploration</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218581B-A8B2-47AD-81E5-4F470EB1C040}"/>
                  </a:ext>
                </a:extLst>
              </p:cNvPr>
              <p:cNvSpPr txBox="1"/>
              <p:nvPr/>
            </p:nvSpPr>
            <p:spPr>
              <a:xfrm>
                <a:off x="710334" y="3457618"/>
                <a:ext cx="4200637"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𝑈𝐶𝐵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𝑛𝑜𝑑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f>
                            <m:fPr>
                              <m:ctrlPr>
                                <a:rPr lang="en-US" sz="2400" b="0" i="1" smtClean="0">
                                  <a:latin typeface="Cambria Math" panose="02040503050406030204" pitchFamily="18" charset="0"/>
                                  <a:ea typeface="Cambria Math" panose="02040503050406030204" pitchFamily="18" charset="0"/>
                                </a:rPr>
                              </m:ctrlPr>
                            </m:fPr>
                            <m:num>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𝑖</m:t>
                                      </m:r>
                                    </m:sub>
                                  </m:sSub>
                                </m:e>
                              </m:func>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𝑖</m:t>
                                  </m:r>
                                </m:sub>
                              </m:sSub>
                            </m:den>
                          </m:f>
                        </m:e>
                      </m:rad>
                    </m:oMath>
                  </m:oMathPara>
                </a14:m>
                <a:endParaRPr lang="en-US" sz="2400" dirty="0"/>
              </a:p>
            </p:txBody>
          </p:sp>
        </mc:Choice>
        <mc:Fallback xmlns="">
          <p:sp>
            <p:nvSpPr>
              <p:cNvPr id="102" name="TextBox 101">
                <a:extLst>
                  <a:ext uri="{FF2B5EF4-FFF2-40B4-BE49-F238E27FC236}">
                    <a16:creationId xmlns:a16="http://schemas.microsoft.com/office/drawing/2014/main" id="{F218581B-A8B2-47AD-81E5-4F470EB1C040}"/>
                  </a:ext>
                </a:extLst>
              </p:cNvPr>
              <p:cNvSpPr txBox="1">
                <a:spLocks noRot="1" noChangeAspect="1" noMove="1" noResize="1" noEditPoints="1" noAdjustHandles="1" noChangeArrowheads="1" noChangeShapeType="1" noTextEdit="1"/>
              </p:cNvSpPr>
              <p:nvPr/>
            </p:nvSpPr>
            <p:spPr>
              <a:xfrm>
                <a:off x="710334" y="3457618"/>
                <a:ext cx="4200637" cy="1091196"/>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D60FDB1-8C9F-4DE2-94B1-EB3EB94E00C3}"/>
              </a:ext>
            </a:extLst>
          </p:cNvPr>
          <p:cNvSpPr txBox="1"/>
          <p:nvPr/>
        </p:nvSpPr>
        <p:spPr>
          <a:xfrm>
            <a:off x="7948597" y="5424082"/>
            <a:ext cx="828158" cy="707886"/>
          </a:xfrm>
          <a:prstGeom prst="rect">
            <a:avLst/>
          </a:prstGeom>
          <a:noFill/>
        </p:spPr>
        <p:txBody>
          <a:bodyPr wrap="square" rtlCol="0">
            <a:spAutoFit/>
          </a:bodyPr>
          <a:lstStyle/>
          <a:p>
            <a:r>
              <a:rPr lang="en-US" sz="2000" dirty="0"/>
              <a:t>n=1</a:t>
            </a:r>
          </a:p>
          <a:p>
            <a:r>
              <a:rPr lang="en-US" sz="2000" dirty="0"/>
              <a:t>w=0</a:t>
            </a:r>
          </a:p>
        </p:txBody>
      </p:sp>
      <p:sp>
        <p:nvSpPr>
          <p:cNvPr id="104" name="TextBox 103">
            <a:extLst>
              <a:ext uri="{FF2B5EF4-FFF2-40B4-BE49-F238E27FC236}">
                <a16:creationId xmlns:a16="http://schemas.microsoft.com/office/drawing/2014/main" id="{B728E712-9366-4C94-B905-77FA69DAED25}"/>
              </a:ext>
            </a:extLst>
          </p:cNvPr>
          <p:cNvSpPr txBox="1"/>
          <p:nvPr/>
        </p:nvSpPr>
        <p:spPr>
          <a:xfrm>
            <a:off x="7770321" y="3669559"/>
            <a:ext cx="828158" cy="707886"/>
          </a:xfrm>
          <a:prstGeom prst="rect">
            <a:avLst/>
          </a:prstGeom>
          <a:noFill/>
        </p:spPr>
        <p:txBody>
          <a:bodyPr wrap="square" rtlCol="0">
            <a:spAutoFit/>
          </a:bodyPr>
          <a:lstStyle/>
          <a:p>
            <a:r>
              <a:rPr lang="en-US" sz="2000" dirty="0"/>
              <a:t>n=1</a:t>
            </a:r>
          </a:p>
          <a:p>
            <a:r>
              <a:rPr lang="en-US" sz="2000" dirty="0"/>
              <a:t>w=0</a:t>
            </a:r>
          </a:p>
        </p:txBody>
      </p:sp>
      <p:sp>
        <p:nvSpPr>
          <p:cNvPr id="107" name="TextBox 106">
            <a:extLst>
              <a:ext uri="{FF2B5EF4-FFF2-40B4-BE49-F238E27FC236}">
                <a16:creationId xmlns:a16="http://schemas.microsoft.com/office/drawing/2014/main" id="{10CC303F-5E16-4194-A349-46CC22F917FA}"/>
              </a:ext>
            </a:extLst>
          </p:cNvPr>
          <p:cNvSpPr txBox="1"/>
          <p:nvPr/>
        </p:nvSpPr>
        <p:spPr>
          <a:xfrm>
            <a:off x="8860448" y="5434142"/>
            <a:ext cx="828158" cy="707886"/>
          </a:xfrm>
          <a:prstGeom prst="rect">
            <a:avLst/>
          </a:prstGeom>
          <a:noFill/>
        </p:spPr>
        <p:txBody>
          <a:bodyPr wrap="square" rtlCol="0">
            <a:spAutoFit/>
          </a:bodyPr>
          <a:lstStyle/>
          <a:p>
            <a:r>
              <a:rPr lang="en-US" sz="2000" dirty="0"/>
              <a:t>n=0</a:t>
            </a:r>
          </a:p>
          <a:p>
            <a:r>
              <a:rPr lang="en-US" sz="2000" dirty="0"/>
              <a:t>w=0</a:t>
            </a:r>
          </a:p>
        </p:txBody>
      </p:sp>
      <p:sp>
        <p:nvSpPr>
          <p:cNvPr id="111" name="TextBox 110">
            <a:extLst>
              <a:ext uri="{FF2B5EF4-FFF2-40B4-BE49-F238E27FC236}">
                <a16:creationId xmlns:a16="http://schemas.microsoft.com/office/drawing/2014/main" id="{AF2339F8-EA7B-4E27-8998-A43280CFAB8B}"/>
              </a:ext>
            </a:extLst>
          </p:cNvPr>
          <p:cNvSpPr txBox="1"/>
          <p:nvPr/>
        </p:nvSpPr>
        <p:spPr>
          <a:xfrm>
            <a:off x="10825926" y="3666781"/>
            <a:ext cx="828158" cy="707886"/>
          </a:xfrm>
          <a:prstGeom prst="rect">
            <a:avLst/>
          </a:prstGeom>
          <a:noFill/>
        </p:spPr>
        <p:txBody>
          <a:bodyPr wrap="square" rtlCol="0">
            <a:spAutoFit/>
          </a:bodyPr>
          <a:lstStyle/>
          <a:p>
            <a:r>
              <a:rPr lang="en-US" sz="2000" dirty="0"/>
              <a:t>n=2</a:t>
            </a:r>
          </a:p>
          <a:p>
            <a:r>
              <a:rPr lang="en-US" sz="2000" dirty="0"/>
              <a:t>w=0</a:t>
            </a:r>
          </a:p>
        </p:txBody>
      </p:sp>
      <p:sp>
        <p:nvSpPr>
          <p:cNvPr id="112" name="TextBox 111">
            <a:extLst>
              <a:ext uri="{FF2B5EF4-FFF2-40B4-BE49-F238E27FC236}">
                <a16:creationId xmlns:a16="http://schemas.microsoft.com/office/drawing/2014/main" id="{FBBF87A4-C30B-4DE3-9594-6C6C560CD1DE}"/>
              </a:ext>
            </a:extLst>
          </p:cNvPr>
          <p:cNvSpPr txBox="1"/>
          <p:nvPr/>
        </p:nvSpPr>
        <p:spPr>
          <a:xfrm>
            <a:off x="7333570" y="4477946"/>
            <a:ext cx="1297513" cy="400110"/>
          </a:xfrm>
          <a:prstGeom prst="rect">
            <a:avLst/>
          </a:prstGeom>
          <a:noFill/>
        </p:spPr>
        <p:txBody>
          <a:bodyPr wrap="square" rtlCol="0">
            <a:spAutoFit/>
          </a:bodyPr>
          <a:lstStyle/>
          <a:p>
            <a:r>
              <a:rPr lang="en-US" sz="2000" dirty="0"/>
              <a:t>UCB = 0</a:t>
            </a:r>
          </a:p>
        </p:txBody>
      </p:sp>
      <p:sp>
        <p:nvSpPr>
          <p:cNvPr id="115" name="TextBox 114">
            <a:extLst>
              <a:ext uri="{FF2B5EF4-FFF2-40B4-BE49-F238E27FC236}">
                <a16:creationId xmlns:a16="http://schemas.microsoft.com/office/drawing/2014/main" id="{85A4BFE0-AFC9-4A4B-A57C-F7B93F7EA80D}"/>
              </a:ext>
            </a:extLst>
          </p:cNvPr>
          <p:cNvSpPr txBox="1"/>
          <p:nvPr/>
        </p:nvSpPr>
        <p:spPr>
          <a:xfrm>
            <a:off x="10134463" y="3289434"/>
            <a:ext cx="1900293" cy="400110"/>
          </a:xfrm>
          <a:prstGeom prst="rect">
            <a:avLst/>
          </a:prstGeom>
          <a:noFill/>
        </p:spPr>
        <p:txBody>
          <a:bodyPr wrap="square" rtlCol="0">
            <a:spAutoFit/>
          </a:bodyPr>
          <a:lstStyle/>
          <a:p>
            <a:r>
              <a:rPr lang="en-US" sz="2000" dirty="0"/>
              <a:t>UCB = 1.048</a:t>
            </a:r>
          </a:p>
        </p:txBody>
      </p:sp>
      <p:sp>
        <p:nvSpPr>
          <p:cNvPr id="116" name="TextBox 115">
            <a:extLst>
              <a:ext uri="{FF2B5EF4-FFF2-40B4-BE49-F238E27FC236}">
                <a16:creationId xmlns:a16="http://schemas.microsoft.com/office/drawing/2014/main" id="{ABCF12F9-E8A7-4FE1-96E0-5168DFD82570}"/>
              </a:ext>
            </a:extLst>
          </p:cNvPr>
          <p:cNvSpPr txBox="1"/>
          <p:nvPr/>
        </p:nvSpPr>
        <p:spPr>
          <a:xfrm>
            <a:off x="7327355" y="3289434"/>
            <a:ext cx="1900293" cy="400110"/>
          </a:xfrm>
          <a:prstGeom prst="rect">
            <a:avLst/>
          </a:prstGeom>
          <a:noFill/>
        </p:spPr>
        <p:txBody>
          <a:bodyPr wrap="square" rtlCol="0">
            <a:spAutoFit/>
          </a:bodyPr>
          <a:lstStyle/>
          <a:p>
            <a:r>
              <a:rPr lang="en-US" sz="2000" dirty="0"/>
              <a:t>UCB = 1.4823</a:t>
            </a:r>
          </a:p>
        </p:txBody>
      </p:sp>
      <p:sp>
        <p:nvSpPr>
          <p:cNvPr id="118" name="TextBox 117">
            <a:extLst>
              <a:ext uri="{FF2B5EF4-FFF2-40B4-BE49-F238E27FC236}">
                <a16:creationId xmlns:a16="http://schemas.microsoft.com/office/drawing/2014/main" id="{AFC7FFA5-28CE-4A1E-A493-CD2AECE160E1}"/>
              </a:ext>
            </a:extLst>
          </p:cNvPr>
          <p:cNvSpPr txBox="1"/>
          <p:nvPr/>
        </p:nvSpPr>
        <p:spPr>
          <a:xfrm>
            <a:off x="9021634" y="4472607"/>
            <a:ext cx="1297513" cy="400110"/>
          </a:xfrm>
          <a:prstGeom prst="rect">
            <a:avLst/>
          </a:prstGeom>
          <a:noFill/>
        </p:spPr>
        <p:txBody>
          <a:bodyPr wrap="square" rtlCol="0">
            <a:spAutoFit/>
          </a:bodyPr>
          <a:lstStyle/>
          <a:p>
            <a:r>
              <a:rPr lang="en-US" sz="2000" dirty="0"/>
              <a:t>UCB = ∞</a:t>
            </a:r>
          </a:p>
        </p:txBody>
      </p:sp>
      <p:sp>
        <p:nvSpPr>
          <p:cNvPr id="6" name="TextBox 5">
            <a:extLst>
              <a:ext uri="{FF2B5EF4-FFF2-40B4-BE49-F238E27FC236}">
                <a16:creationId xmlns:a16="http://schemas.microsoft.com/office/drawing/2014/main" id="{59614A8C-7765-461C-B067-4486DA70C7A3}"/>
              </a:ext>
            </a:extLst>
          </p:cNvPr>
          <p:cNvSpPr txBox="1"/>
          <p:nvPr/>
        </p:nvSpPr>
        <p:spPr>
          <a:xfrm>
            <a:off x="330201" y="2844065"/>
            <a:ext cx="5746892" cy="461665"/>
          </a:xfrm>
          <a:prstGeom prst="rect">
            <a:avLst/>
          </a:prstGeom>
          <a:noFill/>
        </p:spPr>
        <p:txBody>
          <a:bodyPr wrap="square" rtlCol="0">
            <a:spAutoFit/>
          </a:bodyPr>
          <a:lstStyle/>
          <a:p>
            <a:r>
              <a:rPr lang="en-US" sz="2400" dirty="0"/>
              <a:t>Select the node that maximize UCB formula</a:t>
            </a:r>
          </a:p>
        </p:txBody>
      </p:sp>
      <p:sp>
        <p:nvSpPr>
          <p:cNvPr id="7" name="Rectangle 6">
            <a:extLst>
              <a:ext uri="{FF2B5EF4-FFF2-40B4-BE49-F238E27FC236}">
                <a16:creationId xmlns:a16="http://schemas.microsoft.com/office/drawing/2014/main" id="{917D4948-E62E-4FBD-9316-3FA9B381ACCC}"/>
              </a:ext>
            </a:extLst>
          </p:cNvPr>
          <p:cNvSpPr/>
          <p:nvPr/>
        </p:nvSpPr>
        <p:spPr>
          <a:xfrm>
            <a:off x="8809511" y="2863716"/>
            <a:ext cx="538930" cy="369332"/>
          </a:xfrm>
          <a:prstGeom prst="rect">
            <a:avLst/>
          </a:prstGeom>
        </p:spPr>
        <p:txBody>
          <a:bodyPr wrap="none">
            <a:spAutoFit/>
          </a:bodyPr>
          <a:lstStyle/>
          <a:p>
            <a:r>
              <a:rPr lang="en-US" dirty="0"/>
              <a:t>n=3</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5F0D86C-276D-4075-8A7C-D7D0C264D943}"/>
                  </a:ext>
                </a:extLst>
              </p:cNvPr>
              <p:cNvSpPr/>
              <p:nvPr/>
            </p:nvSpPr>
            <p:spPr>
              <a:xfrm>
                <a:off x="330200" y="4849117"/>
                <a:ext cx="6857867" cy="1857816"/>
              </a:xfrm>
              <a:prstGeom prst="rect">
                <a:avLst/>
              </a:prstGeom>
            </p:spPr>
            <p:txBody>
              <a:bodyPr wrap="square">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𝑤</m:t>
                        </m:r>
                      </m:e>
                      <m:sub>
                        <m:r>
                          <a:rPr lang="en-US" sz="2800" b="0" i="1" smtClean="0">
                            <a:latin typeface="Cambria Math" panose="02040503050406030204" pitchFamily="18" charset="0"/>
                          </a:rPr>
                          <m:t>𝑖</m:t>
                        </m:r>
                      </m:sub>
                    </m:sSub>
                  </m:oMath>
                </a14:m>
                <a:r>
                  <a:rPr lang="en-US" sz="2800" dirty="0"/>
                  <a:t> – sum of the estimated values</a:t>
                </a: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𝑛</m:t>
                        </m:r>
                      </m:e>
                      <m:sub>
                        <m:r>
                          <a:rPr lang="en-US" sz="2800" i="1">
                            <a:latin typeface="Cambria Math" panose="02040503050406030204" pitchFamily="18" charset="0"/>
                          </a:rPr>
                          <m:t>𝑖</m:t>
                        </m:r>
                      </m:sub>
                    </m:sSub>
                  </m:oMath>
                </a14:m>
                <a:r>
                  <a:rPr lang="en-US" sz="2800" dirty="0"/>
                  <a:t> – number of visits </a:t>
                </a:r>
              </a:p>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oMath>
                </a14:m>
                <a:r>
                  <a:rPr lang="en-US" sz="2800" i="1" dirty="0">
                    <a:latin typeface="Cambria Math" panose="02040503050406030204" pitchFamily="18" charset="0"/>
                  </a:rPr>
                  <a:t>– </a:t>
                </a:r>
                <a:r>
                  <a:rPr lang="en-US" sz="2800" dirty="0"/>
                  <a:t>number of visits of the parent</a:t>
                </a:r>
              </a:p>
              <a:p>
                <a14:m>
                  <m:oMath xmlns:m="http://schemas.openxmlformats.org/officeDocument/2006/math">
                    <m:r>
                      <a:rPr lang="en-US" sz="2800" b="0" i="1" smtClean="0">
                        <a:latin typeface="Cambria Math" panose="02040503050406030204" pitchFamily="18" charset="0"/>
                      </a:rPr>
                      <m:t>𝐶</m:t>
                    </m:r>
                  </m:oMath>
                </a14:m>
                <a:r>
                  <a:rPr lang="en-US" sz="2800" i="1" dirty="0">
                    <a:latin typeface="Cambria Math" panose="02040503050406030204" pitchFamily="18" charset="0"/>
                  </a:rPr>
                  <a:t>–</a:t>
                </a:r>
                <a:r>
                  <a:rPr lang="en-US" sz="2800" dirty="0"/>
                  <a:t> exploration ratio (const) – typically </a:t>
                </a:r>
                <a14:m>
                  <m:oMath xmlns:m="http://schemas.openxmlformats.org/officeDocument/2006/math">
                    <m:rad>
                      <m:radPr>
                        <m:degHide m:val="on"/>
                        <m:ctrlPr>
                          <a:rPr lang="en-US" sz="2800" i="1">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2</m:t>
                        </m:r>
                      </m:e>
                    </m:rad>
                  </m:oMath>
                </a14:m>
                <a:endParaRPr lang="en-US" sz="2800" dirty="0"/>
              </a:p>
            </p:txBody>
          </p:sp>
        </mc:Choice>
        <mc:Fallback xmlns="">
          <p:sp>
            <p:nvSpPr>
              <p:cNvPr id="8" name="Rectangle 7">
                <a:extLst>
                  <a:ext uri="{FF2B5EF4-FFF2-40B4-BE49-F238E27FC236}">
                    <a16:creationId xmlns:a16="http://schemas.microsoft.com/office/drawing/2014/main" id="{15F0D86C-276D-4075-8A7C-D7D0C264D943}"/>
                  </a:ext>
                </a:extLst>
              </p:cNvPr>
              <p:cNvSpPr>
                <a:spLocks noRot="1" noChangeAspect="1" noMove="1" noResize="1" noEditPoints="1" noAdjustHandles="1" noChangeArrowheads="1" noChangeShapeType="1" noTextEdit="1"/>
              </p:cNvSpPr>
              <p:nvPr/>
            </p:nvSpPr>
            <p:spPr>
              <a:xfrm>
                <a:off x="330200" y="4849117"/>
                <a:ext cx="6857867" cy="1857816"/>
              </a:xfrm>
              <a:prstGeom prst="rect">
                <a:avLst/>
              </a:prstGeom>
              <a:blipFill>
                <a:blip r:embed="rId5"/>
                <a:stretch>
                  <a:fillRect t="-2951" b="-8525"/>
                </a:stretch>
              </a:blipFill>
            </p:spPr>
            <p:txBody>
              <a:bodyPr/>
              <a:lstStyle/>
              <a:p>
                <a:r>
                  <a:rPr lang="en-US">
                    <a:noFill/>
                  </a:rPr>
                  <a:t> </a:t>
                </a:r>
              </a:p>
            </p:txBody>
          </p:sp>
        </mc:Fallback>
      </mc:AlternateContent>
    </p:spTree>
    <p:extLst>
      <p:ext uri="{BB962C8B-B14F-4D97-AF65-F5344CB8AC3E}">
        <p14:creationId xmlns:p14="http://schemas.microsoft.com/office/powerpoint/2010/main" val="98967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500"/>
                                        <p:tgtEl>
                                          <p:spTgt spid="1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5" grpId="0"/>
      <p:bldP spid="104" grpId="0"/>
      <p:bldP spid="107" grpId="0"/>
      <p:bldP spid="111" grpId="0"/>
      <p:bldP spid="112" grpId="0"/>
      <p:bldP spid="115" grpId="0"/>
      <p:bldP spid="116" grpId="0"/>
      <p:bldP spid="118"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a:extLst>
              <a:ext uri="{FF2B5EF4-FFF2-40B4-BE49-F238E27FC236}">
                <a16:creationId xmlns:a16="http://schemas.microsoft.com/office/drawing/2014/main" id="{FFDAC76A-EDD1-443E-B813-D3F4C4FB8028}"/>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205756"/>
            <a:ext cx="12192000" cy="1569660"/>
          </a:xfrm>
          <a:prstGeom prst="rect">
            <a:avLst/>
          </a:prstGeom>
          <a:noFill/>
        </p:spPr>
        <p:txBody>
          <a:bodyPr wrap="square" rtlCol="0">
            <a:spAutoFit/>
          </a:bodyPr>
          <a:lstStyle/>
          <a:p>
            <a:pPr algn="ctr"/>
            <a:r>
              <a:rPr lang="en-US" sz="4800" b="1" dirty="0">
                <a:solidFill>
                  <a:srgbClr val="383536"/>
                </a:solidFill>
              </a:rPr>
              <a:t>Monte Carlo Tree Search</a:t>
            </a:r>
            <a:endParaRPr lang="he-IL" sz="4800" b="1" dirty="0">
              <a:solidFill>
                <a:srgbClr val="383536"/>
              </a:solidFill>
            </a:endParaRPr>
          </a:p>
          <a:p>
            <a:pPr algn="ctr"/>
            <a:r>
              <a:rPr lang="en-US" sz="4800" b="1" dirty="0">
                <a:solidFill>
                  <a:srgbClr val="383536"/>
                </a:solidFill>
              </a:rPr>
              <a:t>Selection </a:t>
            </a:r>
          </a:p>
        </p:txBody>
      </p:sp>
      <p:cxnSp>
        <p:nvCxnSpPr>
          <p:cNvPr id="122" name="Straight Arrow Connector 121">
            <a:extLst>
              <a:ext uri="{FF2B5EF4-FFF2-40B4-BE49-F238E27FC236}">
                <a16:creationId xmlns:a16="http://schemas.microsoft.com/office/drawing/2014/main" id="{327FDCBD-2C69-478B-AA94-DE50ED5D7165}"/>
              </a:ext>
            </a:extLst>
          </p:cNvPr>
          <p:cNvCxnSpPr>
            <a:stCxn id="113" idx="5"/>
            <a:endCxn id="115" idx="1"/>
          </p:cNvCxnSpPr>
          <p:nvPr/>
        </p:nvCxnSpPr>
        <p:spPr>
          <a:xfrm>
            <a:off x="6249781" y="2534878"/>
            <a:ext cx="1089718" cy="481205"/>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7C494D9-F4F7-4EC9-A31E-CB4E66AA1F7E}"/>
              </a:ext>
            </a:extLst>
          </p:cNvPr>
          <p:cNvCxnSpPr>
            <a:cxnSpLocks/>
            <a:stCxn id="113" idx="3"/>
            <a:endCxn id="119" idx="7"/>
          </p:cNvCxnSpPr>
          <p:nvPr/>
        </p:nvCxnSpPr>
        <p:spPr>
          <a:xfrm flipH="1">
            <a:off x="4915446" y="2534878"/>
            <a:ext cx="1026772" cy="481205"/>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9AE961C-5A8B-4FEC-BC7A-B77BCF2791B2}"/>
              </a:ext>
            </a:extLst>
          </p:cNvPr>
          <p:cNvCxnSpPr>
            <a:cxnSpLocks/>
            <a:stCxn id="115" idx="4"/>
            <a:endCxn id="118" idx="0"/>
          </p:cNvCxnSpPr>
          <p:nvPr/>
        </p:nvCxnSpPr>
        <p:spPr>
          <a:xfrm>
            <a:off x="7493281" y="3408690"/>
            <a:ext cx="51243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D9C9A7-9610-4621-BD77-7E8E6A37D0C0}"/>
              </a:ext>
            </a:extLst>
          </p:cNvPr>
          <p:cNvCxnSpPr>
            <a:cxnSpLocks/>
            <a:stCxn id="115" idx="4"/>
            <a:endCxn id="116" idx="0"/>
          </p:cNvCxnSpPr>
          <p:nvPr/>
        </p:nvCxnSpPr>
        <p:spPr>
          <a:xfrm flipH="1">
            <a:off x="6793332" y="3408690"/>
            <a:ext cx="699949"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84D56E5-8E75-4315-A4DC-DFBE43FA44B2}"/>
              </a:ext>
            </a:extLst>
          </p:cNvPr>
          <p:cNvCxnSpPr>
            <a:cxnSpLocks/>
            <a:stCxn id="119" idx="4"/>
            <a:endCxn id="120" idx="0"/>
          </p:cNvCxnSpPr>
          <p:nvPr/>
        </p:nvCxnSpPr>
        <p:spPr>
          <a:xfrm flipH="1">
            <a:off x="4050811" y="3408690"/>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37137B-F6BA-4B04-A829-46EC95F567B2}"/>
              </a:ext>
            </a:extLst>
          </p:cNvPr>
          <p:cNvCxnSpPr>
            <a:cxnSpLocks/>
            <a:stCxn id="119" idx="4"/>
            <a:endCxn id="121" idx="0"/>
          </p:cNvCxnSpPr>
          <p:nvPr/>
        </p:nvCxnSpPr>
        <p:spPr>
          <a:xfrm>
            <a:off x="4761665" y="3408690"/>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BD22F25-C312-4A79-AC2D-C5D52C26F3CE}"/>
              </a:ext>
            </a:extLst>
          </p:cNvPr>
          <p:cNvCxnSpPr>
            <a:cxnSpLocks/>
            <a:stCxn id="115" idx="4"/>
            <a:endCxn id="129" idx="0"/>
          </p:cNvCxnSpPr>
          <p:nvPr/>
        </p:nvCxnSpPr>
        <p:spPr>
          <a:xfrm>
            <a:off x="7493281" y="3408690"/>
            <a:ext cx="17803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E943F63-97BA-4689-BF21-A141F993DE58}"/>
              </a:ext>
            </a:extLst>
          </p:cNvPr>
          <p:cNvSpPr txBox="1"/>
          <p:nvPr/>
        </p:nvSpPr>
        <p:spPr>
          <a:xfrm>
            <a:off x="7664828" y="2813681"/>
            <a:ext cx="969312" cy="707886"/>
          </a:xfrm>
          <a:prstGeom prst="rect">
            <a:avLst/>
          </a:prstGeom>
          <a:noFill/>
        </p:spPr>
        <p:txBody>
          <a:bodyPr wrap="square" rtlCol="0">
            <a:spAutoFit/>
          </a:bodyPr>
          <a:lstStyle/>
          <a:p>
            <a:r>
              <a:rPr lang="en-US" sz="2000" dirty="0"/>
              <a:t>n=2</a:t>
            </a:r>
          </a:p>
          <a:p>
            <a:r>
              <a:rPr lang="en-US" sz="2000" dirty="0"/>
              <a:t>w=0</a:t>
            </a:r>
          </a:p>
        </p:txBody>
      </p:sp>
      <p:sp>
        <p:nvSpPr>
          <p:cNvPr id="143" name="TextBox 142">
            <a:extLst>
              <a:ext uri="{FF2B5EF4-FFF2-40B4-BE49-F238E27FC236}">
                <a16:creationId xmlns:a16="http://schemas.microsoft.com/office/drawing/2014/main" id="{7B5A8695-0516-421D-8A78-8D2C9ABF718A}"/>
              </a:ext>
            </a:extLst>
          </p:cNvPr>
          <p:cNvSpPr txBox="1"/>
          <p:nvPr/>
        </p:nvSpPr>
        <p:spPr>
          <a:xfrm>
            <a:off x="4634465" y="3869943"/>
            <a:ext cx="662568" cy="707886"/>
          </a:xfrm>
          <a:prstGeom prst="rect">
            <a:avLst/>
          </a:prstGeom>
          <a:noFill/>
        </p:spPr>
        <p:txBody>
          <a:bodyPr wrap="square" rtlCol="0">
            <a:spAutoFit/>
          </a:bodyPr>
          <a:lstStyle/>
          <a:p>
            <a:r>
              <a:rPr lang="en-US" sz="2000" dirty="0"/>
              <a:t>n=1</a:t>
            </a:r>
          </a:p>
          <a:p>
            <a:r>
              <a:rPr lang="en-US" sz="2000" dirty="0"/>
              <a:t>w=1</a:t>
            </a:r>
          </a:p>
        </p:txBody>
      </p:sp>
      <p:sp>
        <p:nvSpPr>
          <p:cNvPr id="144" name="TextBox 143">
            <a:extLst>
              <a:ext uri="{FF2B5EF4-FFF2-40B4-BE49-F238E27FC236}">
                <a16:creationId xmlns:a16="http://schemas.microsoft.com/office/drawing/2014/main" id="{68D1BDFD-0885-482A-8BFE-106ACB430C5D}"/>
              </a:ext>
            </a:extLst>
          </p:cNvPr>
          <p:cNvSpPr txBox="1"/>
          <p:nvPr/>
        </p:nvSpPr>
        <p:spPr>
          <a:xfrm>
            <a:off x="3207815" y="3894795"/>
            <a:ext cx="625516" cy="707886"/>
          </a:xfrm>
          <a:prstGeom prst="rect">
            <a:avLst/>
          </a:prstGeom>
          <a:noFill/>
        </p:spPr>
        <p:txBody>
          <a:bodyPr wrap="square" rtlCol="0">
            <a:spAutoFit/>
          </a:bodyPr>
          <a:lstStyle/>
          <a:p>
            <a:r>
              <a:rPr lang="en-US" sz="2000" dirty="0"/>
              <a:t>n=1</a:t>
            </a:r>
          </a:p>
          <a:p>
            <a:r>
              <a:rPr lang="en-US" sz="2000" dirty="0"/>
              <a:t>w=0</a:t>
            </a:r>
          </a:p>
        </p:txBody>
      </p:sp>
      <p:sp>
        <p:nvSpPr>
          <p:cNvPr id="145" name="TextBox 144">
            <a:extLst>
              <a:ext uri="{FF2B5EF4-FFF2-40B4-BE49-F238E27FC236}">
                <a16:creationId xmlns:a16="http://schemas.microsoft.com/office/drawing/2014/main" id="{21E850E6-C8FB-4978-9BCB-74EF33FAF854}"/>
              </a:ext>
            </a:extLst>
          </p:cNvPr>
          <p:cNvSpPr txBox="1"/>
          <p:nvPr/>
        </p:nvSpPr>
        <p:spPr>
          <a:xfrm>
            <a:off x="3902102" y="2849101"/>
            <a:ext cx="742236" cy="707886"/>
          </a:xfrm>
          <a:prstGeom prst="rect">
            <a:avLst/>
          </a:prstGeom>
          <a:noFill/>
        </p:spPr>
        <p:txBody>
          <a:bodyPr wrap="square" rtlCol="0">
            <a:spAutoFit/>
          </a:bodyPr>
          <a:lstStyle/>
          <a:p>
            <a:r>
              <a:rPr lang="en-US" sz="2000" dirty="0"/>
              <a:t>n=2</a:t>
            </a:r>
          </a:p>
          <a:p>
            <a:r>
              <a:rPr lang="en-US" sz="2000" dirty="0"/>
              <a:t>w=1</a:t>
            </a:r>
          </a:p>
        </p:txBody>
      </p:sp>
      <p:sp>
        <p:nvSpPr>
          <p:cNvPr id="146" name="TextBox 145">
            <a:extLst>
              <a:ext uri="{FF2B5EF4-FFF2-40B4-BE49-F238E27FC236}">
                <a16:creationId xmlns:a16="http://schemas.microsoft.com/office/drawing/2014/main" id="{C4C25442-F235-4863-97EA-79DCE5BF0568}"/>
              </a:ext>
            </a:extLst>
          </p:cNvPr>
          <p:cNvSpPr txBox="1"/>
          <p:nvPr/>
        </p:nvSpPr>
        <p:spPr>
          <a:xfrm>
            <a:off x="5975436" y="3885388"/>
            <a:ext cx="676086" cy="707886"/>
          </a:xfrm>
          <a:prstGeom prst="rect">
            <a:avLst/>
          </a:prstGeom>
          <a:noFill/>
        </p:spPr>
        <p:txBody>
          <a:bodyPr wrap="square" rtlCol="0">
            <a:spAutoFit/>
          </a:bodyPr>
          <a:lstStyle/>
          <a:p>
            <a:r>
              <a:rPr lang="en-US" sz="2000" dirty="0"/>
              <a:t>n=1</a:t>
            </a:r>
          </a:p>
          <a:p>
            <a:r>
              <a:rPr lang="en-US" sz="2000" dirty="0"/>
              <a:t>w=0</a:t>
            </a:r>
          </a:p>
        </p:txBody>
      </p:sp>
      <p:sp>
        <p:nvSpPr>
          <p:cNvPr id="149" name="TextBox 148">
            <a:extLst>
              <a:ext uri="{FF2B5EF4-FFF2-40B4-BE49-F238E27FC236}">
                <a16:creationId xmlns:a16="http://schemas.microsoft.com/office/drawing/2014/main" id="{EDB65A19-E0E9-49E0-A163-705F537D3095}"/>
              </a:ext>
            </a:extLst>
          </p:cNvPr>
          <p:cNvSpPr txBox="1"/>
          <p:nvPr/>
        </p:nvSpPr>
        <p:spPr>
          <a:xfrm>
            <a:off x="7212317" y="3894795"/>
            <a:ext cx="676086" cy="707886"/>
          </a:xfrm>
          <a:prstGeom prst="rect">
            <a:avLst/>
          </a:prstGeom>
          <a:noFill/>
        </p:spPr>
        <p:txBody>
          <a:bodyPr wrap="square" rtlCol="0">
            <a:spAutoFit/>
          </a:bodyPr>
          <a:lstStyle/>
          <a:p>
            <a:r>
              <a:rPr lang="en-US" sz="2000" dirty="0"/>
              <a:t>n=1</a:t>
            </a:r>
          </a:p>
          <a:p>
            <a:r>
              <a:rPr lang="en-US" sz="2000" dirty="0"/>
              <a:t>w=0</a:t>
            </a:r>
          </a:p>
        </p:txBody>
      </p:sp>
      <p:sp>
        <p:nvSpPr>
          <p:cNvPr id="113" name="Oval 112">
            <a:extLst>
              <a:ext uri="{FF2B5EF4-FFF2-40B4-BE49-F238E27FC236}">
                <a16:creationId xmlns:a16="http://schemas.microsoft.com/office/drawing/2014/main" id="{76046FF4-88CA-4D84-ACA3-62C14B00BE76}"/>
              </a:ext>
            </a:extLst>
          </p:cNvPr>
          <p:cNvSpPr/>
          <p:nvPr/>
        </p:nvSpPr>
        <p:spPr>
          <a:xfrm>
            <a:off x="5878520" y="214227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0" name="TextBox 149">
            <a:extLst>
              <a:ext uri="{FF2B5EF4-FFF2-40B4-BE49-F238E27FC236}">
                <a16:creationId xmlns:a16="http://schemas.microsoft.com/office/drawing/2014/main" id="{6EBDB9FF-2A66-402D-92E6-5870FF17A229}"/>
              </a:ext>
            </a:extLst>
          </p:cNvPr>
          <p:cNvSpPr txBox="1"/>
          <p:nvPr/>
        </p:nvSpPr>
        <p:spPr>
          <a:xfrm>
            <a:off x="8380069" y="3885388"/>
            <a:ext cx="676086" cy="707886"/>
          </a:xfrm>
          <a:prstGeom prst="rect">
            <a:avLst/>
          </a:prstGeom>
          <a:noFill/>
        </p:spPr>
        <p:txBody>
          <a:bodyPr wrap="square" rtlCol="0">
            <a:spAutoFit/>
          </a:bodyPr>
          <a:lstStyle/>
          <a:p>
            <a:r>
              <a:rPr lang="en-US" sz="2000" dirty="0"/>
              <a:t>n=0</a:t>
            </a:r>
          </a:p>
          <a:p>
            <a:r>
              <a:rPr lang="en-US" sz="2000" dirty="0"/>
              <a:t>w=0</a:t>
            </a:r>
          </a:p>
        </p:txBody>
      </p:sp>
      <p:sp>
        <p:nvSpPr>
          <p:cNvPr id="152" name="TextBox 151">
            <a:extLst>
              <a:ext uri="{FF2B5EF4-FFF2-40B4-BE49-F238E27FC236}">
                <a16:creationId xmlns:a16="http://schemas.microsoft.com/office/drawing/2014/main" id="{9D9C803E-5B47-4D3A-A67A-334BCF757F80}"/>
              </a:ext>
            </a:extLst>
          </p:cNvPr>
          <p:cNvSpPr txBox="1"/>
          <p:nvPr/>
        </p:nvSpPr>
        <p:spPr>
          <a:xfrm>
            <a:off x="6296063" y="2166677"/>
            <a:ext cx="969312" cy="400110"/>
          </a:xfrm>
          <a:prstGeom prst="rect">
            <a:avLst/>
          </a:prstGeom>
          <a:noFill/>
        </p:spPr>
        <p:txBody>
          <a:bodyPr wrap="square" rtlCol="0">
            <a:spAutoFit/>
          </a:bodyPr>
          <a:lstStyle/>
          <a:p>
            <a:r>
              <a:rPr lang="en-US" sz="2000" dirty="0"/>
              <a:t>n=4</a:t>
            </a:r>
          </a:p>
        </p:txBody>
      </p:sp>
      <p:sp>
        <p:nvSpPr>
          <p:cNvPr id="115" name="Oval 114">
            <a:extLst>
              <a:ext uri="{FF2B5EF4-FFF2-40B4-BE49-F238E27FC236}">
                <a16:creationId xmlns:a16="http://schemas.microsoft.com/office/drawing/2014/main" id="{80E81CF3-8265-4B64-88F2-8A73544D3267}"/>
              </a:ext>
            </a:extLst>
          </p:cNvPr>
          <p:cNvSpPr/>
          <p:nvPr/>
        </p:nvSpPr>
        <p:spPr>
          <a:xfrm>
            <a:off x="7275801" y="2948722"/>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6" name="Oval 115">
            <a:extLst>
              <a:ext uri="{FF2B5EF4-FFF2-40B4-BE49-F238E27FC236}">
                <a16:creationId xmlns:a16="http://schemas.microsoft.com/office/drawing/2014/main" id="{75506011-B677-4283-9666-9886C1846AFE}"/>
              </a:ext>
            </a:extLst>
          </p:cNvPr>
          <p:cNvSpPr/>
          <p:nvPr/>
        </p:nvSpPr>
        <p:spPr>
          <a:xfrm>
            <a:off x="6575852" y="398515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Oval 117">
            <a:extLst>
              <a:ext uri="{FF2B5EF4-FFF2-40B4-BE49-F238E27FC236}">
                <a16:creationId xmlns:a16="http://schemas.microsoft.com/office/drawing/2014/main" id="{6B82EDE8-B3A7-4258-9400-8208ABD3B470}"/>
              </a:ext>
            </a:extLst>
          </p:cNvPr>
          <p:cNvSpPr/>
          <p:nvPr/>
        </p:nvSpPr>
        <p:spPr>
          <a:xfrm>
            <a:off x="7788235" y="398515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9" name="Oval 118">
            <a:extLst>
              <a:ext uri="{FF2B5EF4-FFF2-40B4-BE49-F238E27FC236}">
                <a16:creationId xmlns:a16="http://schemas.microsoft.com/office/drawing/2014/main" id="{C349E6FD-4FBC-4160-BB43-4602497DD12E}"/>
              </a:ext>
            </a:extLst>
          </p:cNvPr>
          <p:cNvSpPr/>
          <p:nvPr/>
        </p:nvSpPr>
        <p:spPr>
          <a:xfrm>
            <a:off x="4544185" y="2948722"/>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Oval 119">
            <a:extLst>
              <a:ext uri="{FF2B5EF4-FFF2-40B4-BE49-F238E27FC236}">
                <a16:creationId xmlns:a16="http://schemas.microsoft.com/office/drawing/2014/main" id="{4C0DCA5B-71BA-49EA-87DE-2398D154FBA1}"/>
              </a:ext>
            </a:extLst>
          </p:cNvPr>
          <p:cNvSpPr/>
          <p:nvPr/>
        </p:nvSpPr>
        <p:spPr>
          <a:xfrm>
            <a:off x="3833331" y="398515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1" name="Oval 120">
            <a:extLst>
              <a:ext uri="{FF2B5EF4-FFF2-40B4-BE49-F238E27FC236}">
                <a16:creationId xmlns:a16="http://schemas.microsoft.com/office/drawing/2014/main" id="{D5E919D4-FC06-480C-864D-32195C3DF2FA}"/>
              </a:ext>
            </a:extLst>
          </p:cNvPr>
          <p:cNvSpPr/>
          <p:nvPr/>
        </p:nvSpPr>
        <p:spPr>
          <a:xfrm>
            <a:off x="5210294" y="398515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9" name="Oval 128">
            <a:extLst>
              <a:ext uri="{FF2B5EF4-FFF2-40B4-BE49-F238E27FC236}">
                <a16:creationId xmlns:a16="http://schemas.microsoft.com/office/drawing/2014/main" id="{354D1223-CE04-4E5C-83AD-AFA89A7F65EE}"/>
              </a:ext>
            </a:extLst>
          </p:cNvPr>
          <p:cNvSpPr/>
          <p:nvPr/>
        </p:nvSpPr>
        <p:spPr>
          <a:xfrm>
            <a:off x="9056155" y="398515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1" name="TextBox 130">
            <a:extLst>
              <a:ext uri="{FF2B5EF4-FFF2-40B4-BE49-F238E27FC236}">
                <a16:creationId xmlns:a16="http://schemas.microsoft.com/office/drawing/2014/main" id="{2EDDDFA4-1E54-4D3C-B4E0-FB9BB7D64FC6}"/>
              </a:ext>
            </a:extLst>
          </p:cNvPr>
          <p:cNvSpPr txBox="1"/>
          <p:nvPr/>
        </p:nvSpPr>
        <p:spPr>
          <a:xfrm>
            <a:off x="4533751" y="2988794"/>
            <a:ext cx="417464" cy="369332"/>
          </a:xfrm>
          <a:prstGeom prst="rect">
            <a:avLst/>
          </a:prstGeom>
          <a:noFill/>
        </p:spPr>
        <p:txBody>
          <a:bodyPr wrap="square" rtlCol="0">
            <a:spAutoFit/>
          </a:bodyPr>
          <a:lstStyle/>
          <a:p>
            <a:r>
              <a:rPr lang="en-US" b="1" dirty="0">
                <a:solidFill>
                  <a:schemeClr val="bg1"/>
                </a:solidFill>
              </a:rPr>
              <a:t>S2</a:t>
            </a:r>
          </a:p>
        </p:txBody>
      </p:sp>
      <p:sp>
        <p:nvSpPr>
          <p:cNvPr id="132" name="TextBox 131">
            <a:extLst>
              <a:ext uri="{FF2B5EF4-FFF2-40B4-BE49-F238E27FC236}">
                <a16:creationId xmlns:a16="http://schemas.microsoft.com/office/drawing/2014/main" id="{3B56FB8A-EF3C-47CF-A54A-1DD07DC7F4A1}"/>
              </a:ext>
            </a:extLst>
          </p:cNvPr>
          <p:cNvSpPr txBox="1"/>
          <p:nvPr/>
        </p:nvSpPr>
        <p:spPr>
          <a:xfrm>
            <a:off x="7284039" y="2996231"/>
            <a:ext cx="417464" cy="369332"/>
          </a:xfrm>
          <a:prstGeom prst="rect">
            <a:avLst/>
          </a:prstGeom>
          <a:noFill/>
        </p:spPr>
        <p:txBody>
          <a:bodyPr wrap="square" rtlCol="0">
            <a:spAutoFit/>
          </a:bodyPr>
          <a:lstStyle/>
          <a:p>
            <a:r>
              <a:rPr lang="en-US" b="1" dirty="0">
                <a:solidFill>
                  <a:schemeClr val="bg1"/>
                </a:solidFill>
              </a:rPr>
              <a:t>S3</a:t>
            </a:r>
          </a:p>
        </p:txBody>
      </p:sp>
      <p:sp>
        <p:nvSpPr>
          <p:cNvPr id="133" name="TextBox 132">
            <a:extLst>
              <a:ext uri="{FF2B5EF4-FFF2-40B4-BE49-F238E27FC236}">
                <a16:creationId xmlns:a16="http://schemas.microsoft.com/office/drawing/2014/main" id="{ED4AE2C2-ABC0-4589-80AC-612C2780F140}"/>
              </a:ext>
            </a:extLst>
          </p:cNvPr>
          <p:cNvSpPr txBox="1"/>
          <p:nvPr/>
        </p:nvSpPr>
        <p:spPr>
          <a:xfrm>
            <a:off x="3822896" y="4040051"/>
            <a:ext cx="417464" cy="369332"/>
          </a:xfrm>
          <a:prstGeom prst="rect">
            <a:avLst/>
          </a:prstGeom>
          <a:noFill/>
        </p:spPr>
        <p:txBody>
          <a:bodyPr wrap="square" rtlCol="0">
            <a:spAutoFit/>
          </a:bodyPr>
          <a:lstStyle/>
          <a:p>
            <a:r>
              <a:rPr lang="en-US" b="1" dirty="0">
                <a:solidFill>
                  <a:schemeClr val="bg1"/>
                </a:solidFill>
              </a:rPr>
              <a:t>S4</a:t>
            </a:r>
          </a:p>
        </p:txBody>
      </p:sp>
      <p:sp>
        <p:nvSpPr>
          <p:cNvPr id="135" name="TextBox 134">
            <a:extLst>
              <a:ext uri="{FF2B5EF4-FFF2-40B4-BE49-F238E27FC236}">
                <a16:creationId xmlns:a16="http://schemas.microsoft.com/office/drawing/2014/main" id="{00F1A95A-7AB2-484E-A07A-4A724C528E19}"/>
              </a:ext>
            </a:extLst>
          </p:cNvPr>
          <p:cNvSpPr txBox="1"/>
          <p:nvPr/>
        </p:nvSpPr>
        <p:spPr>
          <a:xfrm>
            <a:off x="5235074" y="4026528"/>
            <a:ext cx="417464" cy="369332"/>
          </a:xfrm>
          <a:prstGeom prst="rect">
            <a:avLst/>
          </a:prstGeom>
          <a:noFill/>
        </p:spPr>
        <p:txBody>
          <a:bodyPr wrap="square" rtlCol="0">
            <a:spAutoFit/>
          </a:bodyPr>
          <a:lstStyle/>
          <a:p>
            <a:r>
              <a:rPr lang="en-US" b="1" dirty="0">
                <a:solidFill>
                  <a:schemeClr val="bg1"/>
                </a:solidFill>
              </a:rPr>
              <a:t>S5</a:t>
            </a:r>
          </a:p>
        </p:txBody>
      </p:sp>
      <p:sp>
        <p:nvSpPr>
          <p:cNvPr id="136" name="TextBox 135">
            <a:extLst>
              <a:ext uri="{FF2B5EF4-FFF2-40B4-BE49-F238E27FC236}">
                <a16:creationId xmlns:a16="http://schemas.microsoft.com/office/drawing/2014/main" id="{7A075E71-6717-4871-8C54-9B5E19AE870E}"/>
              </a:ext>
            </a:extLst>
          </p:cNvPr>
          <p:cNvSpPr txBox="1"/>
          <p:nvPr/>
        </p:nvSpPr>
        <p:spPr>
          <a:xfrm>
            <a:off x="6575075" y="4040051"/>
            <a:ext cx="417464" cy="369332"/>
          </a:xfrm>
          <a:prstGeom prst="rect">
            <a:avLst/>
          </a:prstGeom>
          <a:noFill/>
        </p:spPr>
        <p:txBody>
          <a:bodyPr wrap="square" rtlCol="0">
            <a:spAutoFit/>
          </a:bodyPr>
          <a:lstStyle/>
          <a:p>
            <a:r>
              <a:rPr lang="en-US" b="1" dirty="0">
                <a:solidFill>
                  <a:schemeClr val="bg1"/>
                </a:solidFill>
              </a:rPr>
              <a:t>S6</a:t>
            </a:r>
          </a:p>
        </p:txBody>
      </p:sp>
      <p:sp>
        <p:nvSpPr>
          <p:cNvPr id="137" name="TextBox 136">
            <a:extLst>
              <a:ext uri="{FF2B5EF4-FFF2-40B4-BE49-F238E27FC236}">
                <a16:creationId xmlns:a16="http://schemas.microsoft.com/office/drawing/2014/main" id="{C68C8CF3-727A-42E5-9C94-4C4FECB694A3}"/>
              </a:ext>
            </a:extLst>
          </p:cNvPr>
          <p:cNvSpPr txBox="1"/>
          <p:nvPr/>
        </p:nvSpPr>
        <p:spPr>
          <a:xfrm>
            <a:off x="7796982" y="4026528"/>
            <a:ext cx="417464" cy="369332"/>
          </a:xfrm>
          <a:prstGeom prst="rect">
            <a:avLst/>
          </a:prstGeom>
          <a:noFill/>
        </p:spPr>
        <p:txBody>
          <a:bodyPr wrap="square" rtlCol="0">
            <a:spAutoFit/>
          </a:bodyPr>
          <a:lstStyle/>
          <a:p>
            <a:r>
              <a:rPr lang="en-US" b="1" dirty="0">
                <a:solidFill>
                  <a:schemeClr val="bg1"/>
                </a:solidFill>
              </a:rPr>
              <a:t>S7</a:t>
            </a:r>
          </a:p>
        </p:txBody>
      </p:sp>
      <p:sp>
        <p:nvSpPr>
          <p:cNvPr id="138" name="TextBox 137">
            <a:extLst>
              <a:ext uri="{FF2B5EF4-FFF2-40B4-BE49-F238E27FC236}">
                <a16:creationId xmlns:a16="http://schemas.microsoft.com/office/drawing/2014/main" id="{18B1F554-EA1D-42F7-8C0D-3C82281185E9}"/>
              </a:ext>
            </a:extLst>
          </p:cNvPr>
          <p:cNvSpPr txBox="1"/>
          <p:nvPr/>
        </p:nvSpPr>
        <p:spPr>
          <a:xfrm>
            <a:off x="9068041" y="4026528"/>
            <a:ext cx="417464" cy="369332"/>
          </a:xfrm>
          <a:prstGeom prst="rect">
            <a:avLst/>
          </a:prstGeom>
          <a:noFill/>
        </p:spPr>
        <p:txBody>
          <a:bodyPr wrap="square" rtlCol="0">
            <a:spAutoFit/>
          </a:bodyPr>
          <a:lstStyle/>
          <a:p>
            <a:r>
              <a:rPr lang="en-US" b="1" dirty="0">
                <a:solidFill>
                  <a:schemeClr val="bg1"/>
                </a:solidFill>
              </a:rPr>
              <a:t>S8</a:t>
            </a:r>
          </a:p>
        </p:txBody>
      </p:sp>
      <p:sp>
        <p:nvSpPr>
          <p:cNvPr id="9" name="TextBox 8">
            <a:extLst>
              <a:ext uri="{FF2B5EF4-FFF2-40B4-BE49-F238E27FC236}">
                <a16:creationId xmlns:a16="http://schemas.microsoft.com/office/drawing/2014/main" id="{27A67248-09C1-41BB-B38A-C3679E6721B8}"/>
              </a:ext>
            </a:extLst>
          </p:cNvPr>
          <p:cNvSpPr txBox="1"/>
          <p:nvPr/>
        </p:nvSpPr>
        <p:spPr>
          <a:xfrm>
            <a:off x="5906195" y="2177370"/>
            <a:ext cx="417464" cy="369332"/>
          </a:xfrm>
          <a:prstGeom prst="rect">
            <a:avLst/>
          </a:prstGeom>
          <a:noFill/>
        </p:spPr>
        <p:txBody>
          <a:bodyPr wrap="square" rtlCol="0">
            <a:spAutoFit/>
          </a:bodyPr>
          <a:lstStyle/>
          <a:p>
            <a:r>
              <a:rPr lang="en-US" b="1" dirty="0">
                <a:solidFill>
                  <a:schemeClr val="bg1"/>
                </a:solidFill>
              </a:rPr>
              <a:t>S1</a:t>
            </a:r>
          </a:p>
        </p:txBody>
      </p:sp>
      <mc:AlternateContent xmlns:mc="http://schemas.openxmlformats.org/markup-compatibility/2006" xmlns:a14="http://schemas.microsoft.com/office/drawing/2010/main">
        <mc:Choice Requires="a14">
          <p:sp>
            <p:nvSpPr>
              <p:cNvPr id="161" name="Rectangle 160">
                <a:extLst>
                  <a:ext uri="{FF2B5EF4-FFF2-40B4-BE49-F238E27FC236}">
                    <a16:creationId xmlns:a16="http://schemas.microsoft.com/office/drawing/2014/main" id="{6EAE554E-343E-45B0-BE0A-6DC87304FEB2}"/>
                  </a:ext>
                </a:extLst>
              </p:cNvPr>
              <p:cNvSpPr/>
              <p:nvPr/>
            </p:nvSpPr>
            <p:spPr>
              <a:xfrm>
                <a:off x="7329878" y="2166677"/>
                <a:ext cx="3457485" cy="656013"/>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he-IL" b="0" i="1" smtClean="0">
                            <a:latin typeface="Cambria Math" panose="02040503050406030204" pitchFamily="18" charset="0"/>
                          </a:rPr>
                          <m:t>2</m:t>
                        </m:r>
                      </m:den>
                    </m:f>
                    <m:r>
                      <a:rPr lang="en-US" i="1">
                        <a:latin typeface="Cambria Math" panose="02040503050406030204" pitchFamily="18" charset="0"/>
                      </a:rPr>
                      <m:t>+</m:t>
                    </m:r>
                    <m:rad>
                      <m:radPr>
                        <m:degHide m:val="on"/>
                        <m:ctrlPr>
                          <a:rPr lang="en-US" i="1" smtClean="0">
                            <a:latin typeface="Cambria Math" panose="02040503050406030204" pitchFamily="18" charset="0"/>
                          </a:rPr>
                        </m:ctrlPr>
                      </m:radPr>
                      <m:deg/>
                      <m:e>
                        <m:r>
                          <a:rPr lang="he-IL" b="0" i="1" smtClean="0">
                            <a:latin typeface="Cambria Math" panose="02040503050406030204" pitchFamily="18" charset="0"/>
                          </a:rPr>
                          <m:t>2</m:t>
                        </m:r>
                      </m:e>
                    </m:rad>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4</m:t>
                                </m:r>
                              </m:e>
                            </m:func>
                          </m:num>
                          <m:den>
                            <m:r>
                              <a:rPr lang="en-US" b="0" i="1" smtClean="0">
                                <a:latin typeface="Cambria Math" panose="02040503050406030204" pitchFamily="18" charset="0"/>
                                <a:ea typeface="Cambria Math" panose="02040503050406030204" pitchFamily="18" charset="0"/>
                              </a:rPr>
                              <m:t>2</m:t>
                            </m:r>
                          </m:den>
                        </m:f>
                      </m:e>
                    </m:rad>
                    <m:r>
                      <a:rPr lang="en-US" b="0" i="1" smtClean="0">
                        <a:latin typeface="Cambria Math" panose="02040503050406030204" pitchFamily="18" charset="0"/>
                        <a:ea typeface="Cambria Math" panose="02040503050406030204" pitchFamily="18" charset="0"/>
                      </a:rPr>
                      <m:t>=</m:t>
                    </m:r>
                  </m:oMath>
                </a14:m>
                <a:r>
                  <a:rPr lang="en-US" dirty="0"/>
                  <a:t> 1.177</a:t>
                </a:r>
              </a:p>
            </p:txBody>
          </p:sp>
        </mc:Choice>
        <mc:Fallback xmlns="">
          <p:sp>
            <p:nvSpPr>
              <p:cNvPr id="161" name="Rectangle 160">
                <a:extLst>
                  <a:ext uri="{FF2B5EF4-FFF2-40B4-BE49-F238E27FC236}">
                    <a16:creationId xmlns:a16="http://schemas.microsoft.com/office/drawing/2014/main" id="{6EAE554E-343E-45B0-BE0A-6DC87304FEB2}"/>
                  </a:ext>
                </a:extLst>
              </p:cNvPr>
              <p:cNvSpPr>
                <a:spLocks noRot="1" noChangeAspect="1" noMove="1" noResize="1" noEditPoints="1" noAdjustHandles="1" noChangeArrowheads="1" noChangeShapeType="1" noTextEdit="1"/>
              </p:cNvSpPr>
              <p:nvPr/>
            </p:nvSpPr>
            <p:spPr>
              <a:xfrm>
                <a:off x="7329878" y="2166677"/>
                <a:ext cx="3457485" cy="656013"/>
              </a:xfrm>
              <a:prstGeom prst="rect">
                <a:avLst/>
              </a:prstGeom>
              <a:blipFill>
                <a:blip r:embed="rId4"/>
                <a:stretch>
                  <a:fillRect r="-70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E7965EB1-A777-4B8F-BDDE-44233C352548}"/>
                  </a:ext>
                </a:extLst>
              </p:cNvPr>
              <p:cNvSpPr/>
              <p:nvPr/>
            </p:nvSpPr>
            <p:spPr>
              <a:xfrm>
                <a:off x="1733320" y="2142270"/>
                <a:ext cx="3574505" cy="656013"/>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m:t>
                    </m:r>
                    <m:rad>
                      <m:radPr>
                        <m:degHide m:val="on"/>
                        <m:ctrlPr>
                          <a:rPr lang="en-US" i="1" smtClean="0">
                            <a:latin typeface="Cambria Math" panose="02040503050406030204" pitchFamily="18" charset="0"/>
                          </a:rPr>
                        </m:ctrlPr>
                      </m:radPr>
                      <m:deg/>
                      <m:e>
                        <m:r>
                          <a:rPr lang="he-IL" b="0" i="1" smtClean="0">
                            <a:latin typeface="Cambria Math" panose="02040503050406030204" pitchFamily="18" charset="0"/>
                          </a:rPr>
                          <m:t>2</m:t>
                        </m:r>
                      </m:e>
                    </m:rad>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4</m:t>
                                </m:r>
                              </m:e>
                            </m:func>
                          </m:num>
                          <m:den>
                            <m:r>
                              <a:rPr lang="en-US" b="0" i="1" smtClean="0">
                                <a:latin typeface="Cambria Math" panose="02040503050406030204" pitchFamily="18" charset="0"/>
                                <a:ea typeface="Cambria Math" panose="02040503050406030204" pitchFamily="18" charset="0"/>
                              </a:rPr>
                              <m:t>2</m:t>
                            </m:r>
                          </m:den>
                        </m:f>
                      </m:e>
                    </m:rad>
                    <m:r>
                      <a:rPr lang="en-US" b="0" i="1" smtClean="0">
                        <a:latin typeface="Cambria Math" panose="02040503050406030204" pitchFamily="18" charset="0"/>
                        <a:ea typeface="Cambria Math" panose="02040503050406030204" pitchFamily="18" charset="0"/>
                      </a:rPr>
                      <m:t>=</m:t>
                    </m:r>
                  </m:oMath>
                </a14:m>
                <a:r>
                  <a:rPr lang="en-US" dirty="0"/>
                  <a:t> 1.677</a:t>
                </a:r>
              </a:p>
            </p:txBody>
          </p:sp>
        </mc:Choice>
        <mc:Fallback xmlns="">
          <p:sp>
            <p:nvSpPr>
              <p:cNvPr id="164" name="Rectangle 163">
                <a:extLst>
                  <a:ext uri="{FF2B5EF4-FFF2-40B4-BE49-F238E27FC236}">
                    <a16:creationId xmlns:a16="http://schemas.microsoft.com/office/drawing/2014/main" id="{E7965EB1-A777-4B8F-BDDE-44233C352548}"/>
                  </a:ext>
                </a:extLst>
              </p:cNvPr>
              <p:cNvSpPr>
                <a:spLocks noRot="1" noChangeAspect="1" noMove="1" noResize="1" noEditPoints="1" noAdjustHandles="1" noChangeArrowheads="1" noChangeShapeType="1" noTextEdit="1"/>
              </p:cNvSpPr>
              <p:nvPr/>
            </p:nvSpPr>
            <p:spPr>
              <a:xfrm>
                <a:off x="1733320" y="2142270"/>
                <a:ext cx="3574505" cy="65601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5" name="Rectangle 164">
                <a:extLst>
                  <a:ext uri="{FF2B5EF4-FFF2-40B4-BE49-F238E27FC236}">
                    <a16:creationId xmlns:a16="http://schemas.microsoft.com/office/drawing/2014/main" id="{F8F50ACD-782C-496D-A0C2-11BC4786D95C}"/>
                  </a:ext>
                </a:extLst>
              </p:cNvPr>
              <p:cNvSpPr/>
              <p:nvPr/>
            </p:nvSpPr>
            <p:spPr>
              <a:xfrm>
                <a:off x="5001359" y="3019492"/>
                <a:ext cx="22703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e>
                      </m:d>
                      <m:r>
                        <a:rPr lang="en-US" b="0" i="0" smtClean="0">
                          <a:latin typeface="Cambria Math" panose="02040503050406030204" pitchFamily="18" charset="0"/>
                        </a:rPr>
                        <m:t>&gt;</m:t>
                      </m:r>
                      <m:r>
                        <a:rPr lang="en-US" i="1">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e>
                      </m:d>
                    </m:oMath>
                  </m:oMathPara>
                </a14:m>
                <a:endParaRPr lang="en-US" dirty="0"/>
              </a:p>
            </p:txBody>
          </p:sp>
        </mc:Choice>
        <mc:Fallback xmlns="">
          <p:sp>
            <p:nvSpPr>
              <p:cNvPr id="165" name="Rectangle 164">
                <a:extLst>
                  <a:ext uri="{FF2B5EF4-FFF2-40B4-BE49-F238E27FC236}">
                    <a16:creationId xmlns:a16="http://schemas.microsoft.com/office/drawing/2014/main" id="{F8F50ACD-782C-496D-A0C2-11BC4786D95C}"/>
                  </a:ext>
                </a:extLst>
              </p:cNvPr>
              <p:cNvSpPr>
                <a:spLocks noRot="1" noChangeAspect="1" noMove="1" noResize="1" noEditPoints="1" noAdjustHandles="1" noChangeArrowheads="1" noChangeShapeType="1" noTextEdit="1"/>
              </p:cNvSpPr>
              <p:nvPr/>
            </p:nvSpPr>
            <p:spPr>
              <a:xfrm>
                <a:off x="5001359" y="3019492"/>
                <a:ext cx="2270300" cy="369332"/>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6" name="Rectangle 165">
                <a:extLst>
                  <a:ext uri="{FF2B5EF4-FFF2-40B4-BE49-F238E27FC236}">
                    <a16:creationId xmlns:a16="http://schemas.microsoft.com/office/drawing/2014/main" id="{86CE7B57-EC71-4DFD-B31D-981A3418F7D3}"/>
                  </a:ext>
                </a:extLst>
              </p:cNvPr>
              <p:cNvSpPr/>
              <p:nvPr/>
            </p:nvSpPr>
            <p:spPr>
              <a:xfrm>
                <a:off x="4649599" y="4569153"/>
                <a:ext cx="20939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5</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1774</m:t>
                      </m:r>
                    </m:oMath>
                  </m:oMathPara>
                </a14:m>
                <a:endParaRPr lang="en-US" dirty="0"/>
              </a:p>
            </p:txBody>
          </p:sp>
        </mc:Choice>
        <mc:Fallback xmlns="">
          <p:sp>
            <p:nvSpPr>
              <p:cNvPr id="166" name="Rectangle 165">
                <a:extLst>
                  <a:ext uri="{FF2B5EF4-FFF2-40B4-BE49-F238E27FC236}">
                    <a16:creationId xmlns:a16="http://schemas.microsoft.com/office/drawing/2014/main" id="{86CE7B57-EC71-4DFD-B31D-981A3418F7D3}"/>
                  </a:ext>
                </a:extLst>
              </p:cNvPr>
              <p:cNvSpPr>
                <a:spLocks noRot="1" noChangeAspect="1" noMove="1" noResize="1" noEditPoints="1" noAdjustHandles="1" noChangeArrowheads="1" noChangeShapeType="1" noTextEdit="1"/>
              </p:cNvSpPr>
              <p:nvPr/>
            </p:nvSpPr>
            <p:spPr>
              <a:xfrm>
                <a:off x="4649599" y="4569153"/>
                <a:ext cx="2093907" cy="369332"/>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7" name="Rectangle 166">
                <a:extLst>
                  <a:ext uri="{FF2B5EF4-FFF2-40B4-BE49-F238E27FC236}">
                    <a16:creationId xmlns:a16="http://schemas.microsoft.com/office/drawing/2014/main" id="{769B9737-BF34-4F2A-B276-2CBCEE48DA92}"/>
                  </a:ext>
                </a:extLst>
              </p:cNvPr>
              <p:cNvSpPr/>
              <p:nvPr/>
            </p:nvSpPr>
            <p:spPr>
              <a:xfrm>
                <a:off x="2754653" y="4544747"/>
                <a:ext cx="1983300" cy="36933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m:t>
                    </m:r>
                  </m:oMath>
                </a14:m>
                <a:r>
                  <a:rPr lang="en-US" dirty="0"/>
                  <a:t> 1.1774</a:t>
                </a:r>
              </a:p>
            </p:txBody>
          </p:sp>
        </mc:Choice>
        <mc:Fallback xmlns="">
          <p:sp>
            <p:nvSpPr>
              <p:cNvPr id="167" name="Rectangle 166">
                <a:extLst>
                  <a:ext uri="{FF2B5EF4-FFF2-40B4-BE49-F238E27FC236}">
                    <a16:creationId xmlns:a16="http://schemas.microsoft.com/office/drawing/2014/main" id="{769B9737-BF34-4F2A-B276-2CBCEE48DA92}"/>
                  </a:ext>
                </a:extLst>
              </p:cNvPr>
              <p:cNvSpPr>
                <a:spLocks noRot="1" noChangeAspect="1" noMove="1" noResize="1" noEditPoints="1" noAdjustHandles="1" noChangeArrowheads="1" noChangeShapeType="1" noTextEdit="1"/>
              </p:cNvSpPr>
              <p:nvPr/>
            </p:nvSpPr>
            <p:spPr>
              <a:xfrm>
                <a:off x="2754653" y="4544747"/>
                <a:ext cx="1983300" cy="369332"/>
              </a:xfrm>
              <a:prstGeom prst="rect">
                <a:avLst/>
              </a:prstGeom>
              <a:blipFill>
                <a:blip r:embed="rId8"/>
                <a:stretch>
                  <a:fillRect t="-10000" r="-1846" b="-2666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8" name="Rectangle 167">
                <a:extLst>
                  <a:ext uri="{FF2B5EF4-FFF2-40B4-BE49-F238E27FC236}">
                    <a16:creationId xmlns:a16="http://schemas.microsoft.com/office/drawing/2014/main" id="{0B4D670A-AD5D-4D1A-8DB2-4F65B7619AA2}"/>
                  </a:ext>
                </a:extLst>
              </p:cNvPr>
              <p:cNvSpPr/>
              <p:nvPr/>
            </p:nvSpPr>
            <p:spPr>
              <a:xfrm>
                <a:off x="3348583" y="5076040"/>
                <a:ext cx="22703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4</m:t>
                              </m:r>
                            </m:sub>
                          </m:sSub>
                        </m:e>
                      </m:d>
                      <m:r>
                        <a:rPr lang="en-US" b="0" i="0" smtClean="0">
                          <a:latin typeface="Cambria Math" panose="02040503050406030204" pitchFamily="18" charset="0"/>
                        </a:rPr>
                        <m:t>&lt;</m:t>
                      </m:r>
                      <m:r>
                        <a:rPr lang="en-US" i="1">
                          <a:latin typeface="Cambria Math" panose="02040503050406030204" pitchFamily="18" charset="0"/>
                        </a:rPr>
                        <m:t>𝑈𝐶𝐵</m:t>
                      </m:r>
                      <m:d>
                        <m:dPr>
                          <m:ctrlPr>
                            <a:rPr lang="en-US" i="1">
                              <a:latin typeface="Cambria Math" panose="02040503050406030204" pitchFamily="18" charset="0"/>
                            </a:rPr>
                          </m:ctrlPr>
                        </m:dPr>
                        <m:e>
                          <m:sSub>
                            <m:sSubPr>
                              <m:ctrlPr>
                                <a:rPr lang="he-IL"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5</m:t>
                              </m:r>
                            </m:sub>
                          </m:sSub>
                        </m:e>
                      </m:d>
                    </m:oMath>
                  </m:oMathPara>
                </a14:m>
                <a:endParaRPr lang="en-US" dirty="0"/>
              </a:p>
            </p:txBody>
          </p:sp>
        </mc:Choice>
        <mc:Fallback xmlns="">
          <p:sp>
            <p:nvSpPr>
              <p:cNvPr id="168" name="Rectangle 167">
                <a:extLst>
                  <a:ext uri="{FF2B5EF4-FFF2-40B4-BE49-F238E27FC236}">
                    <a16:creationId xmlns:a16="http://schemas.microsoft.com/office/drawing/2014/main" id="{0B4D670A-AD5D-4D1A-8DB2-4F65B7619AA2}"/>
                  </a:ext>
                </a:extLst>
              </p:cNvPr>
              <p:cNvSpPr>
                <a:spLocks noRot="1" noChangeAspect="1" noMove="1" noResize="1" noEditPoints="1" noAdjustHandles="1" noChangeArrowheads="1" noChangeShapeType="1" noTextEdit="1"/>
              </p:cNvSpPr>
              <p:nvPr/>
            </p:nvSpPr>
            <p:spPr>
              <a:xfrm>
                <a:off x="3348583" y="5076040"/>
                <a:ext cx="2270300" cy="369332"/>
              </a:xfrm>
              <a:prstGeom prst="rect">
                <a:avLst/>
              </a:prstGeom>
              <a:blipFill>
                <a:blip r:embed="rId9"/>
                <a:stretch>
                  <a:fillRect/>
                </a:stretch>
              </a:blipFill>
            </p:spPr>
            <p:txBody>
              <a:bodyPr/>
              <a:lstStyle/>
              <a:p>
                <a:r>
                  <a:rPr lang="he-IL">
                    <a:noFill/>
                  </a:rPr>
                  <a:t> </a:t>
                </a:r>
              </a:p>
            </p:txBody>
          </p:sp>
        </mc:Fallback>
      </mc:AlternateContent>
      <p:sp>
        <p:nvSpPr>
          <p:cNvPr id="169" name="TextBox 168">
            <a:extLst>
              <a:ext uri="{FF2B5EF4-FFF2-40B4-BE49-F238E27FC236}">
                <a16:creationId xmlns:a16="http://schemas.microsoft.com/office/drawing/2014/main" id="{0F22A1E6-1562-448F-ACFB-C836D23810BF}"/>
              </a:ext>
            </a:extLst>
          </p:cNvPr>
          <p:cNvSpPr txBox="1"/>
          <p:nvPr/>
        </p:nvSpPr>
        <p:spPr>
          <a:xfrm>
            <a:off x="4693895" y="4552820"/>
            <a:ext cx="1629763" cy="1015663"/>
          </a:xfrm>
          <a:prstGeom prst="rect">
            <a:avLst/>
          </a:prstGeom>
          <a:noFill/>
        </p:spPr>
        <p:txBody>
          <a:bodyPr wrap="square" rtlCol="0">
            <a:spAutoFit/>
          </a:bodyPr>
          <a:lstStyle/>
          <a:p>
            <a:r>
              <a:rPr lang="en-US" sz="2000" dirty="0"/>
              <a:t>Is a leaf node</a:t>
            </a:r>
          </a:p>
          <a:p>
            <a:r>
              <a:rPr lang="en-US" sz="2000" dirty="0"/>
              <a:t>If n&gt;0 expand else simulate</a:t>
            </a:r>
          </a:p>
        </p:txBody>
      </p:sp>
    </p:spTree>
    <p:extLst>
      <p:ext uri="{BB962C8B-B14F-4D97-AF65-F5344CB8AC3E}">
        <p14:creationId xmlns:p14="http://schemas.microsoft.com/office/powerpoint/2010/main" val="255499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grpId="0" nodeType="clickEffect">
                                  <p:stCondLst>
                                    <p:cond delay="0"/>
                                  </p:stCondLst>
                                  <p:childTnLst>
                                    <p:animClr clrSpc="rgb" dir="cw">
                                      <p:cBhvr>
                                        <p:cTn id="6" dur="2000" fill="hold"/>
                                        <p:tgtEl>
                                          <p:spTgt spid="113"/>
                                        </p:tgtEl>
                                        <p:attrNameLst>
                                          <p:attrName>stroke.color</p:attrName>
                                        </p:attrNameLst>
                                      </p:cBhvr>
                                      <p:to>
                                        <a:srgbClr val="D49421"/>
                                      </p:to>
                                    </p:animClr>
                                    <p:set>
                                      <p:cBhvr>
                                        <p:cTn id="7" dur="2000" fill="hold"/>
                                        <p:tgtEl>
                                          <p:spTgt spid="113"/>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fade">
                                      <p:cBhvr>
                                        <p:cTn id="12" dur="500"/>
                                        <p:tgtEl>
                                          <p:spTgt spid="1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500"/>
                                        <p:tgtEl>
                                          <p:spTgt spid="16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5"/>
                                        </p:tgtEl>
                                        <p:attrNameLst>
                                          <p:attrName>style.visibility</p:attrName>
                                        </p:attrNameLst>
                                      </p:cBhvr>
                                      <p:to>
                                        <p:strVal val="hidden"/>
                                      </p:to>
                                    </p:set>
                                  </p:childTnLst>
                                </p:cTn>
                              </p:par>
                              <p:par>
                                <p:cTn id="27" presetID="7" presetClass="emph" presetSubtype="2" fill="hold" nodeType="withEffect">
                                  <p:stCondLst>
                                    <p:cond delay="0"/>
                                  </p:stCondLst>
                                  <p:childTnLst>
                                    <p:animClr clrSpc="rgb" dir="cw">
                                      <p:cBhvr>
                                        <p:cTn id="28" dur="2000" fill="hold"/>
                                        <p:tgtEl>
                                          <p:spTgt spid="119"/>
                                        </p:tgtEl>
                                        <p:attrNameLst>
                                          <p:attrName>stroke.color</p:attrName>
                                        </p:attrNameLst>
                                      </p:cBhvr>
                                      <p:to>
                                        <a:srgbClr val="D49421"/>
                                      </p:to>
                                    </p:animClr>
                                    <p:set>
                                      <p:cBhvr>
                                        <p:cTn id="29" dur="2000" fill="hold"/>
                                        <p:tgtEl>
                                          <p:spTgt spid="119"/>
                                        </p:tgtEl>
                                        <p:attrNameLst>
                                          <p:attrName>stroke.on</p:attrName>
                                        </p:attrNameLst>
                                      </p:cBhvr>
                                      <p:to>
                                        <p:strVal val="true"/>
                                      </p:to>
                                    </p:se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67"/>
                                        </p:tgtEl>
                                        <p:attrNameLst>
                                          <p:attrName>style.visibility</p:attrName>
                                        </p:attrNameLst>
                                      </p:cBhvr>
                                      <p:to>
                                        <p:strVal val="visible"/>
                                      </p:to>
                                    </p:set>
                                    <p:animEffect transition="in" filter="fade">
                                      <p:cBhvr>
                                        <p:cTn id="33" dur="500"/>
                                        <p:tgtEl>
                                          <p:spTgt spid="1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500"/>
                                        <p:tgtEl>
                                          <p:spTgt spid="16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8"/>
                                        </p:tgtEl>
                                        <p:attrNameLst>
                                          <p:attrName>style.visibility</p:attrName>
                                        </p:attrNameLst>
                                      </p:cBhvr>
                                      <p:to>
                                        <p:strVal val="visible"/>
                                      </p:to>
                                    </p:set>
                                    <p:animEffect transition="in" filter="fade">
                                      <p:cBhvr>
                                        <p:cTn id="39" dur="500"/>
                                        <p:tgtEl>
                                          <p:spTgt spid="16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67"/>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6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68"/>
                                        </p:tgtEl>
                                        <p:attrNameLst>
                                          <p:attrName>style.visibility</p:attrName>
                                        </p:attrNameLst>
                                      </p:cBhvr>
                                      <p:to>
                                        <p:strVal val="hidden"/>
                                      </p:to>
                                    </p:set>
                                  </p:childTnLst>
                                </p:cTn>
                              </p:par>
                              <p:par>
                                <p:cTn id="48" presetID="7" presetClass="emph" presetSubtype="2" fill="hold" nodeType="withEffect">
                                  <p:stCondLst>
                                    <p:cond delay="0"/>
                                  </p:stCondLst>
                                  <p:childTnLst>
                                    <p:animClr clrSpc="rgb" dir="cw">
                                      <p:cBhvr>
                                        <p:cTn id="49" dur="2000" fill="hold"/>
                                        <p:tgtEl>
                                          <p:spTgt spid="121"/>
                                        </p:tgtEl>
                                        <p:attrNameLst>
                                          <p:attrName>stroke.color</p:attrName>
                                        </p:attrNameLst>
                                      </p:cBhvr>
                                      <p:to>
                                        <a:srgbClr val="D49421"/>
                                      </p:to>
                                    </p:animClr>
                                    <p:set>
                                      <p:cBhvr>
                                        <p:cTn id="50" dur="2000" fill="hold"/>
                                        <p:tgtEl>
                                          <p:spTgt spid="121"/>
                                        </p:tgtEl>
                                        <p:attrNameLst>
                                          <p:attrName>stroke.on</p:attrName>
                                        </p:attrNameLst>
                                      </p:cBhvr>
                                      <p:to>
                                        <p:strVal val="true"/>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69"/>
                                        </p:tgtEl>
                                        <p:attrNameLst>
                                          <p:attrName>style.visibility</p:attrName>
                                        </p:attrNameLst>
                                      </p:cBhvr>
                                      <p:to>
                                        <p:strVal val="visible"/>
                                      </p:to>
                                    </p:set>
                                    <p:animEffect transition="in" filter="fade">
                                      <p:cBhvr>
                                        <p:cTn id="54"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61" grpId="0"/>
      <p:bldP spid="161" grpId="1"/>
      <p:bldP spid="164" grpId="0"/>
      <p:bldP spid="164" grpId="1"/>
      <p:bldP spid="165" grpId="0"/>
      <p:bldP spid="165" grpId="1"/>
      <p:bldP spid="166" grpId="0"/>
      <p:bldP spid="166" grpId="1"/>
      <p:bldP spid="167" grpId="0"/>
      <p:bldP spid="167" grpId="1"/>
      <p:bldP spid="168" grpId="0"/>
      <p:bldP spid="168" grpId="1"/>
      <p:bldP spid="1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F0EF"/>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CA3020-3FEE-4677-9033-E68646984F72}"/>
              </a:ext>
            </a:extLst>
          </p:cNvPr>
          <p:cNvSpPr/>
          <p:nvPr/>
        </p:nvSpPr>
        <p:spPr>
          <a:xfrm>
            <a:off x="6879263" y="1415842"/>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6F1CFA-8845-4429-AAD5-1CA3E23ECE07}"/>
              </a:ext>
            </a:extLst>
          </p:cNvPr>
          <p:cNvSpPr/>
          <p:nvPr/>
        </p:nvSpPr>
        <p:spPr>
          <a:xfrm>
            <a:off x="589641" y="4553221"/>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2985A4-1DAE-432A-BB3A-A2A1E7210276}"/>
              </a:ext>
            </a:extLst>
          </p:cNvPr>
          <p:cNvSpPr/>
          <p:nvPr/>
        </p:nvSpPr>
        <p:spPr>
          <a:xfrm>
            <a:off x="589641" y="1415842"/>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01E629-CEEC-4584-8105-4A53843F1134}"/>
              </a:ext>
            </a:extLst>
          </p:cNvPr>
          <p:cNvSpPr/>
          <p:nvPr/>
        </p:nvSpPr>
        <p:spPr>
          <a:xfrm>
            <a:off x="6879262" y="4544094"/>
            <a:ext cx="4933507" cy="895133"/>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A1AF7B-7D49-4BBD-8BCF-0B368CB296B1}"/>
              </a:ext>
            </a:extLst>
          </p:cNvPr>
          <p:cNvPicPr>
            <a:picLocks noChangeAspect="1"/>
          </p:cNvPicPr>
          <p:nvPr/>
        </p:nvPicPr>
        <p:blipFill>
          <a:blip r:embed="rId3"/>
          <a:stretch>
            <a:fillRect/>
          </a:stretch>
        </p:blipFill>
        <p:spPr>
          <a:xfrm>
            <a:off x="3056395" y="451677"/>
            <a:ext cx="3003153" cy="2995644"/>
          </a:xfrm>
          <a:prstGeom prst="rect">
            <a:avLst/>
          </a:prstGeom>
        </p:spPr>
      </p:pic>
      <p:pic>
        <p:nvPicPr>
          <p:cNvPr id="6" name="Picture 5">
            <a:extLst>
              <a:ext uri="{FF2B5EF4-FFF2-40B4-BE49-F238E27FC236}">
                <a16:creationId xmlns:a16="http://schemas.microsoft.com/office/drawing/2014/main" id="{357CC58F-D3D4-4983-94D5-466072A37D3B}"/>
              </a:ext>
            </a:extLst>
          </p:cNvPr>
          <p:cNvPicPr>
            <a:picLocks noChangeAspect="1"/>
          </p:cNvPicPr>
          <p:nvPr/>
        </p:nvPicPr>
        <p:blipFill rotWithShape="1">
          <a:blip r:embed="rId4"/>
          <a:srcRect l="4876" t="4135" r="4614" b="3287"/>
          <a:stretch/>
        </p:blipFill>
        <p:spPr>
          <a:xfrm>
            <a:off x="6342864" y="427142"/>
            <a:ext cx="3003153" cy="3031384"/>
          </a:xfrm>
          <a:prstGeom prst="rect">
            <a:avLst/>
          </a:prstGeom>
        </p:spPr>
      </p:pic>
      <p:pic>
        <p:nvPicPr>
          <p:cNvPr id="7" name="Picture 2" descr="Image result for chess board">
            <a:extLst>
              <a:ext uri="{FF2B5EF4-FFF2-40B4-BE49-F238E27FC236}">
                <a16:creationId xmlns:a16="http://schemas.microsoft.com/office/drawing/2014/main" id="{E0047F16-D647-4075-B2AB-4070211545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84" t="3530" r="2988" b="10239"/>
          <a:stretch/>
        </p:blipFill>
        <p:spPr bwMode="auto">
          <a:xfrm>
            <a:off x="6342864" y="3585659"/>
            <a:ext cx="3003153" cy="2970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pacman">
            <a:extLst>
              <a:ext uri="{FF2B5EF4-FFF2-40B4-BE49-F238E27FC236}">
                <a16:creationId xmlns:a16="http://schemas.microsoft.com/office/drawing/2014/main" id="{AF4B032B-81C2-4D10-A888-4721111E6D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2045"/>
          <a:stretch/>
        </p:blipFill>
        <p:spPr bwMode="auto">
          <a:xfrm>
            <a:off x="3056395" y="3596291"/>
            <a:ext cx="3003153" cy="28769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342E8F-2E0C-468B-BA24-3E93C299A7BF}"/>
              </a:ext>
            </a:extLst>
          </p:cNvPr>
          <p:cNvSpPr txBox="1"/>
          <p:nvPr/>
        </p:nvSpPr>
        <p:spPr>
          <a:xfrm>
            <a:off x="952605" y="1569015"/>
            <a:ext cx="1820474" cy="58878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dirty="0">
                <a:solidFill>
                  <a:schemeClr val="bg1"/>
                </a:solidFill>
                <a:ea typeface="+mj-ea"/>
                <a:cs typeface="+mj-cs"/>
              </a:rPr>
              <a:t>Checkers</a:t>
            </a:r>
          </a:p>
        </p:txBody>
      </p:sp>
      <p:sp>
        <p:nvSpPr>
          <p:cNvPr id="10" name="TextBox 9">
            <a:extLst>
              <a:ext uri="{FF2B5EF4-FFF2-40B4-BE49-F238E27FC236}">
                <a16:creationId xmlns:a16="http://schemas.microsoft.com/office/drawing/2014/main" id="{FE2F5F1E-9D8D-420C-B78F-ECC7AB9F537F}"/>
              </a:ext>
            </a:extLst>
          </p:cNvPr>
          <p:cNvSpPr txBox="1"/>
          <p:nvPr/>
        </p:nvSpPr>
        <p:spPr>
          <a:xfrm>
            <a:off x="9629333" y="1569013"/>
            <a:ext cx="1820474" cy="5887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chemeClr val="bg1"/>
                </a:solidFill>
                <a:ea typeface="+mj-ea"/>
                <a:cs typeface="+mj-cs"/>
              </a:rPr>
              <a:t>GO</a:t>
            </a:r>
          </a:p>
        </p:txBody>
      </p:sp>
      <p:sp>
        <p:nvSpPr>
          <p:cNvPr id="11" name="TextBox 10">
            <a:extLst>
              <a:ext uri="{FF2B5EF4-FFF2-40B4-BE49-F238E27FC236}">
                <a16:creationId xmlns:a16="http://schemas.microsoft.com/office/drawing/2014/main" id="{8952C3BF-7D90-42C3-ADAD-00F316B62ED5}"/>
              </a:ext>
            </a:extLst>
          </p:cNvPr>
          <p:cNvSpPr txBox="1"/>
          <p:nvPr/>
        </p:nvSpPr>
        <p:spPr>
          <a:xfrm>
            <a:off x="952605" y="4706395"/>
            <a:ext cx="1820474" cy="58878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dirty="0">
                <a:solidFill>
                  <a:schemeClr val="bg1"/>
                </a:solidFill>
                <a:ea typeface="+mj-ea"/>
                <a:cs typeface="+mj-cs"/>
              </a:rPr>
              <a:t>Pacman</a:t>
            </a:r>
          </a:p>
        </p:txBody>
      </p:sp>
      <p:sp>
        <p:nvSpPr>
          <p:cNvPr id="12" name="TextBox 11">
            <a:extLst>
              <a:ext uri="{FF2B5EF4-FFF2-40B4-BE49-F238E27FC236}">
                <a16:creationId xmlns:a16="http://schemas.microsoft.com/office/drawing/2014/main" id="{D57B564C-094B-4475-8104-362248C1FC4C}"/>
              </a:ext>
            </a:extLst>
          </p:cNvPr>
          <p:cNvSpPr txBox="1"/>
          <p:nvPr/>
        </p:nvSpPr>
        <p:spPr>
          <a:xfrm>
            <a:off x="9629333" y="4697265"/>
            <a:ext cx="1820474" cy="5887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chemeClr val="bg1"/>
                </a:solidFill>
                <a:ea typeface="+mj-ea"/>
                <a:cs typeface="+mj-cs"/>
              </a:rPr>
              <a:t>Chess</a:t>
            </a:r>
          </a:p>
        </p:txBody>
      </p:sp>
    </p:spTree>
    <p:extLst>
      <p:ext uri="{BB962C8B-B14F-4D97-AF65-F5344CB8AC3E}">
        <p14:creationId xmlns:p14="http://schemas.microsoft.com/office/powerpoint/2010/main" val="4128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EC3FF14A-A04D-47A4-9575-01E9F10533AA}"/>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205756"/>
            <a:ext cx="12192000" cy="1569660"/>
          </a:xfrm>
          <a:prstGeom prst="rect">
            <a:avLst/>
          </a:prstGeom>
          <a:noFill/>
        </p:spPr>
        <p:txBody>
          <a:bodyPr wrap="square" rtlCol="0">
            <a:spAutoFit/>
          </a:bodyPr>
          <a:lstStyle/>
          <a:p>
            <a:pPr algn="ctr"/>
            <a:r>
              <a:rPr lang="en-US" sz="4800" b="1" dirty="0">
                <a:solidFill>
                  <a:srgbClr val="383536"/>
                </a:solidFill>
              </a:rPr>
              <a:t>Monte Carlo Tree Search</a:t>
            </a:r>
            <a:endParaRPr lang="he-IL" sz="4800" b="1" dirty="0">
              <a:solidFill>
                <a:srgbClr val="383536"/>
              </a:solidFill>
            </a:endParaRPr>
          </a:p>
          <a:p>
            <a:pPr algn="ctr"/>
            <a:r>
              <a:rPr lang="en-US" sz="4800" b="1" dirty="0">
                <a:solidFill>
                  <a:srgbClr val="383536"/>
                </a:solidFill>
              </a:rPr>
              <a:t>Expansion </a:t>
            </a:r>
          </a:p>
        </p:txBody>
      </p:sp>
      <p:cxnSp>
        <p:nvCxnSpPr>
          <p:cNvPr id="122" name="Straight Arrow Connector 121">
            <a:extLst>
              <a:ext uri="{FF2B5EF4-FFF2-40B4-BE49-F238E27FC236}">
                <a16:creationId xmlns:a16="http://schemas.microsoft.com/office/drawing/2014/main" id="{327FDCBD-2C69-478B-AA94-DE50ED5D7165}"/>
              </a:ext>
            </a:extLst>
          </p:cNvPr>
          <p:cNvCxnSpPr>
            <a:stCxn id="113" idx="5"/>
            <a:endCxn id="115" idx="1"/>
          </p:cNvCxnSpPr>
          <p:nvPr/>
        </p:nvCxnSpPr>
        <p:spPr>
          <a:xfrm>
            <a:off x="6249781" y="2512150"/>
            <a:ext cx="1089718" cy="481205"/>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7C494D9-F4F7-4EC9-A31E-CB4E66AA1F7E}"/>
              </a:ext>
            </a:extLst>
          </p:cNvPr>
          <p:cNvCxnSpPr>
            <a:cxnSpLocks/>
            <a:stCxn id="113" idx="3"/>
            <a:endCxn id="119" idx="7"/>
          </p:cNvCxnSpPr>
          <p:nvPr/>
        </p:nvCxnSpPr>
        <p:spPr>
          <a:xfrm flipH="1">
            <a:off x="4915446" y="2512150"/>
            <a:ext cx="1026772" cy="481205"/>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9AE961C-5A8B-4FEC-BC7A-B77BCF2791B2}"/>
              </a:ext>
            </a:extLst>
          </p:cNvPr>
          <p:cNvCxnSpPr>
            <a:cxnSpLocks/>
            <a:stCxn id="115" idx="4"/>
            <a:endCxn id="118" idx="0"/>
          </p:cNvCxnSpPr>
          <p:nvPr/>
        </p:nvCxnSpPr>
        <p:spPr>
          <a:xfrm>
            <a:off x="7493281" y="3385962"/>
            <a:ext cx="51243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D9C9A7-9610-4621-BD77-7E8E6A37D0C0}"/>
              </a:ext>
            </a:extLst>
          </p:cNvPr>
          <p:cNvCxnSpPr>
            <a:cxnSpLocks/>
            <a:stCxn id="115" idx="4"/>
            <a:endCxn id="116" idx="0"/>
          </p:cNvCxnSpPr>
          <p:nvPr/>
        </p:nvCxnSpPr>
        <p:spPr>
          <a:xfrm flipH="1">
            <a:off x="6793332" y="3385962"/>
            <a:ext cx="699949"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84D56E5-8E75-4315-A4DC-DFBE43FA44B2}"/>
              </a:ext>
            </a:extLst>
          </p:cNvPr>
          <p:cNvCxnSpPr>
            <a:cxnSpLocks/>
            <a:stCxn id="119" idx="4"/>
            <a:endCxn id="120" idx="0"/>
          </p:cNvCxnSpPr>
          <p:nvPr/>
        </p:nvCxnSpPr>
        <p:spPr>
          <a:xfrm flipH="1">
            <a:off x="4050811" y="3385962"/>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37137B-F6BA-4B04-A829-46EC95F567B2}"/>
              </a:ext>
            </a:extLst>
          </p:cNvPr>
          <p:cNvCxnSpPr>
            <a:cxnSpLocks/>
            <a:stCxn id="119" idx="4"/>
            <a:endCxn id="121" idx="0"/>
          </p:cNvCxnSpPr>
          <p:nvPr/>
        </p:nvCxnSpPr>
        <p:spPr>
          <a:xfrm>
            <a:off x="4761665" y="3385962"/>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BD22F25-C312-4A79-AC2D-C5D52C26F3CE}"/>
              </a:ext>
            </a:extLst>
          </p:cNvPr>
          <p:cNvCxnSpPr>
            <a:cxnSpLocks/>
            <a:stCxn id="115" idx="4"/>
            <a:endCxn id="129" idx="0"/>
          </p:cNvCxnSpPr>
          <p:nvPr/>
        </p:nvCxnSpPr>
        <p:spPr>
          <a:xfrm>
            <a:off x="7493281" y="3385962"/>
            <a:ext cx="17803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E943F63-97BA-4689-BF21-A141F993DE58}"/>
              </a:ext>
            </a:extLst>
          </p:cNvPr>
          <p:cNvSpPr txBox="1"/>
          <p:nvPr/>
        </p:nvSpPr>
        <p:spPr>
          <a:xfrm>
            <a:off x="7664828" y="2790953"/>
            <a:ext cx="969312" cy="707886"/>
          </a:xfrm>
          <a:prstGeom prst="rect">
            <a:avLst/>
          </a:prstGeom>
          <a:noFill/>
        </p:spPr>
        <p:txBody>
          <a:bodyPr wrap="square" rtlCol="0">
            <a:spAutoFit/>
          </a:bodyPr>
          <a:lstStyle/>
          <a:p>
            <a:r>
              <a:rPr lang="en-US" sz="2000" dirty="0"/>
              <a:t>n=2</a:t>
            </a:r>
          </a:p>
          <a:p>
            <a:r>
              <a:rPr lang="en-US" sz="2000" dirty="0"/>
              <a:t>w=0</a:t>
            </a:r>
          </a:p>
        </p:txBody>
      </p:sp>
      <p:sp>
        <p:nvSpPr>
          <p:cNvPr id="143" name="TextBox 142">
            <a:extLst>
              <a:ext uri="{FF2B5EF4-FFF2-40B4-BE49-F238E27FC236}">
                <a16:creationId xmlns:a16="http://schemas.microsoft.com/office/drawing/2014/main" id="{7B5A8695-0516-421D-8A78-8D2C9ABF718A}"/>
              </a:ext>
            </a:extLst>
          </p:cNvPr>
          <p:cNvSpPr txBox="1"/>
          <p:nvPr/>
        </p:nvSpPr>
        <p:spPr>
          <a:xfrm>
            <a:off x="4634465" y="3847215"/>
            <a:ext cx="662568" cy="707886"/>
          </a:xfrm>
          <a:prstGeom prst="rect">
            <a:avLst/>
          </a:prstGeom>
          <a:noFill/>
        </p:spPr>
        <p:txBody>
          <a:bodyPr wrap="square" rtlCol="0">
            <a:spAutoFit/>
          </a:bodyPr>
          <a:lstStyle/>
          <a:p>
            <a:r>
              <a:rPr lang="en-US" sz="2000" dirty="0"/>
              <a:t>n=1</a:t>
            </a:r>
          </a:p>
          <a:p>
            <a:r>
              <a:rPr lang="en-US" sz="2000" dirty="0"/>
              <a:t>w=1</a:t>
            </a:r>
          </a:p>
        </p:txBody>
      </p:sp>
      <p:sp>
        <p:nvSpPr>
          <p:cNvPr id="144" name="TextBox 143">
            <a:extLst>
              <a:ext uri="{FF2B5EF4-FFF2-40B4-BE49-F238E27FC236}">
                <a16:creationId xmlns:a16="http://schemas.microsoft.com/office/drawing/2014/main" id="{68D1BDFD-0885-482A-8BFE-106ACB430C5D}"/>
              </a:ext>
            </a:extLst>
          </p:cNvPr>
          <p:cNvSpPr txBox="1"/>
          <p:nvPr/>
        </p:nvSpPr>
        <p:spPr>
          <a:xfrm>
            <a:off x="3207815" y="3872067"/>
            <a:ext cx="625516" cy="707886"/>
          </a:xfrm>
          <a:prstGeom prst="rect">
            <a:avLst/>
          </a:prstGeom>
          <a:noFill/>
        </p:spPr>
        <p:txBody>
          <a:bodyPr wrap="square" rtlCol="0">
            <a:spAutoFit/>
          </a:bodyPr>
          <a:lstStyle/>
          <a:p>
            <a:r>
              <a:rPr lang="en-US" sz="2000" dirty="0"/>
              <a:t>n=1</a:t>
            </a:r>
          </a:p>
          <a:p>
            <a:r>
              <a:rPr lang="en-US" sz="2000" dirty="0"/>
              <a:t>w=0</a:t>
            </a:r>
          </a:p>
        </p:txBody>
      </p:sp>
      <p:sp>
        <p:nvSpPr>
          <p:cNvPr id="145" name="TextBox 144">
            <a:extLst>
              <a:ext uri="{FF2B5EF4-FFF2-40B4-BE49-F238E27FC236}">
                <a16:creationId xmlns:a16="http://schemas.microsoft.com/office/drawing/2014/main" id="{21E850E6-C8FB-4978-9BCB-74EF33FAF854}"/>
              </a:ext>
            </a:extLst>
          </p:cNvPr>
          <p:cNvSpPr txBox="1"/>
          <p:nvPr/>
        </p:nvSpPr>
        <p:spPr>
          <a:xfrm>
            <a:off x="3902102" y="2826373"/>
            <a:ext cx="742236" cy="707886"/>
          </a:xfrm>
          <a:prstGeom prst="rect">
            <a:avLst/>
          </a:prstGeom>
          <a:noFill/>
        </p:spPr>
        <p:txBody>
          <a:bodyPr wrap="square" rtlCol="0">
            <a:spAutoFit/>
          </a:bodyPr>
          <a:lstStyle/>
          <a:p>
            <a:r>
              <a:rPr lang="en-US" sz="2000" dirty="0"/>
              <a:t>n=2</a:t>
            </a:r>
          </a:p>
          <a:p>
            <a:r>
              <a:rPr lang="en-US" sz="2000" dirty="0"/>
              <a:t>w=1</a:t>
            </a:r>
          </a:p>
        </p:txBody>
      </p:sp>
      <p:sp>
        <p:nvSpPr>
          <p:cNvPr id="146" name="TextBox 145">
            <a:extLst>
              <a:ext uri="{FF2B5EF4-FFF2-40B4-BE49-F238E27FC236}">
                <a16:creationId xmlns:a16="http://schemas.microsoft.com/office/drawing/2014/main" id="{C4C25442-F235-4863-97EA-79DCE5BF0568}"/>
              </a:ext>
            </a:extLst>
          </p:cNvPr>
          <p:cNvSpPr txBox="1"/>
          <p:nvPr/>
        </p:nvSpPr>
        <p:spPr>
          <a:xfrm>
            <a:off x="5975436" y="3862660"/>
            <a:ext cx="676086" cy="707886"/>
          </a:xfrm>
          <a:prstGeom prst="rect">
            <a:avLst/>
          </a:prstGeom>
          <a:noFill/>
        </p:spPr>
        <p:txBody>
          <a:bodyPr wrap="square" rtlCol="0">
            <a:spAutoFit/>
          </a:bodyPr>
          <a:lstStyle/>
          <a:p>
            <a:r>
              <a:rPr lang="en-US" sz="2000" dirty="0"/>
              <a:t>n=1</a:t>
            </a:r>
          </a:p>
          <a:p>
            <a:r>
              <a:rPr lang="en-US" sz="2000" dirty="0"/>
              <a:t>w=0</a:t>
            </a:r>
          </a:p>
        </p:txBody>
      </p:sp>
      <p:sp>
        <p:nvSpPr>
          <p:cNvPr id="149" name="TextBox 148">
            <a:extLst>
              <a:ext uri="{FF2B5EF4-FFF2-40B4-BE49-F238E27FC236}">
                <a16:creationId xmlns:a16="http://schemas.microsoft.com/office/drawing/2014/main" id="{EDB65A19-E0E9-49E0-A163-705F537D3095}"/>
              </a:ext>
            </a:extLst>
          </p:cNvPr>
          <p:cNvSpPr txBox="1"/>
          <p:nvPr/>
        </p:nvSpPr>
        <p:spPr>
          <a:xfrm>
            <a:off x="7212317" y="3872067"/>
            <a:ext cx="676086" cy="707886"/>
          </a:xfrm>
          <a:prstGeom prst="rect">
            <a:avLst/>
          </a:prstGeom>
          <a:noFill/>
        </p:spPr>
        <p:txBody>
          <a:bodyPr wrap="square" rtlCol="0">
            <a:spAutoFit/>
          </a:bodyPr>
          <a:lstStyle/>
          <a:p>
            <a:r>
              <a:rPr lang="en-US" sz="2000" dirty="0"/>
              <a:t>n=1</a:t>
            </a:r>
          </a:p>
          <a:p>
            <a:r>
              <a:rPr lang="en-US" sz="2000" dirty="0"/>
              <a:t>w=0</a:t>
            </a:r>
          </a:p>
        </p:txBody>
      </p:sp>
      <p:sp>
        <p:nvSpPr>
          <p:cNvPr id="113" name="Oval 112">
            <a:extLst>
              <a:ext uri="{FF2B5EF4-FFF2-40B4-BE49-F238E27FC236}">
                <a16:creationId xmlns:a16="http://schemas.microsoft.com/office/drawing/2014/main" id="{76046FF4-88CA-4D84-ACA3-62C14B00BE76}"/>
              </a:ext>
            </a:extLst>
          </p:cNvPr>
          <p:cNvSpPr/>
          <p:nvPr/>
        </p:nvSpPr>
        <p:spPr>
          <a:xfrm>
            <a:off x="5878520" y="2119542"/>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0" name="TextBox 149">
            <a:extLst>
              <a:ext uri="{FF2B5EF4-FFF2-40B4-BE49-F238E27FC236}">
                <a16:creationId xmlns:a16="http://schemas.microsoft.com/office/drawing/2014/main" id="{6EBDB9FF-2A66-402D-92E6-5870FF17A229}"/>
              </a:ext>
            </a:extLst>
          </p:cNvPr>
          <p:cNvSpPr txBox="1"/>
          <p:nvPr/>
        </p:nvSpPr>
        <p:spPr>
          <a:xfrm>
            <a:off x="8380069" y="3862660"/>
            <a:ext cx="676086" cy="707886"/>
          </a:xfrm>
          <a:prstGeom prst="rect">
            <a:avLst/>
          </a:prstGeom>
          <a:noFill/>
        </p:spPr>
        <p:txBody>
          <a:bodyPr wrap="square" rtlCol="0">
            <a:spAutoFit/>
          </a:bodyPr>
          <a:lstStyle/>
          <a:p>
            <a:r>
              <a:rPr lang="en-US" sz="2000" dirty="0"/>
              <a:t>n=0</a:t>
            </a:r>
          </a:p>
          <a:p>
            <a:r>
              <a:rPr lang="en-US" sz="2000" dirty="0"/>
              <a:t>w=0</a:t>
            </a:r>
          </a:p>
        </p:txBody>
      </p:sp>
      <p:sp>
        <p:nvSpPr>
          <p:cNvPr id="152" name="TextBox 151">
            <a:extLst>
              <a:ext uri="{FF2B5EF4-FFF2-40B4-BE49-F238E27FC236}">
                <a16:creationId xmlns:a16="http://schemas.microsoft.com/office/drawing/2014/main" id="{9D9C803E-5B47-4D3A-A67A-334BCF757F80}"/>
              </a:ext>
            </a:extLst>
          </p:cNvPr>
          <p:cNvSpPr txBox="1"/>
          <p:nvPr/>
        </p:nvSpPr>
        <p:spPr>
          <a:xfrm>
            <a:off x="6296063" y="2143949"/>
            <a:ext cx="969312" cy="400110"/>
          </a:xfrm>
          <a:prstGeom prst="rect">
            <a:avLst/>
          </a:prstGeom>
          <a:noFill/>
        </p:spPr>
        <p:txBody>
          <a:bodyPr wrap="square" rtlCol="0">
            <a:spAutoFit/>
          </a:bodyPr>
          <a:lstStyle/>
          <a:p>
            <a:r>
              <a:rPr lang="en-US" sz="2000" dirty="0"/>
              <a:t>n=4</a:t>
            </a:r>
          </a:p>
        </p:txBody>
      </p:sp>
      <p:sp>
        <p:nvSpPr>
          <p:cNvPr id="115" name="Oval 114">
            <a:extLst>
              <a:ext uri="{FF2B5EF4-FFF2-40B4-BE49-F238E27FC236}">
                <a16:creationId xmlns:a16="http://schemas.microsoft.com/office/drawing/2014/main" id="{80E81CF3-8265-4B64-88F2-8A73544D3267}"/>
              </a:ext>
            </a:extLst>
          </p:cNvPr>
          <p:cNvSpPr/>
          <p:nvPr/>
        </p:nvSpPr>
        <p:spPr>
          <a:xfrm>
            <a:off x="7275801" y="292599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6" name="Oval 115">
            <a:extLst>
              <a:ext uri="{FF2B5EF4-FFF2-40B4-BE49-F238E27FC236}">
                <a16:creationId xmlns:a16="http://schemas.microsoft.com/office/drawing/2014/main" id="{75506011-B677-4283-9666-9886C1846AFE}"/>
              </a:ext>
            </a:extLst>
          </p:cNvPr>
          <p:cNvSpPr/>
          <p:nvPr/>
        </p:nvSpPr>
        <p:spPr>
          <a:xfrm>
            <a:off x="6575852" y="396243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Oval 117">
            <a:extLst>
              <a:ext uri="{FF2B5EF4-FFF2-40B4-BE49-F238E27FC236}">
                <a16:creationId xmlns:a16="http://schemas.microsoft.com/office/drawing/2014/main" id="{6B82EDE8-B3A7-4258-9400-8208ABD3B470}"/>
              </a:ext>
            </a:extLst>
          </p:cNvPr>
          <p:cNvSpPr/>
          <p:nvPr/>
        </p:nvSpPr>
        <p:spPr>
          <a:xfrm>
            <a:off x="7788235" y="396243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9" name="Oval 118">
            <a:extLst>
              <a:ext uri="{FF2B5EF4-FFF2-40B4-BE49-F238E27FC236}">
                <a16:creationId xmlns:a16="http://schemas.microsoft.com/office/drawing/2014/main" id="{C349E6FD-4FBC-4160-BB43-4602497DD12E}"/>
              </a:ext>
            </a:extLst>
          </p:cNvPr>
          <p:cNvSpPr/>
          <p:nvPr/>
        </p:nvSpPr>
        <p:spPr>
          <a:xfrm>
            <a:off x="4544185" y="292599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Oval 119">
            <a:extLst>
              <a:ext uri="{FF2B5EF4-FFF2-40B4-BE49-F238E27FC236}">
                <a16:creationId xmlns:a16="http://schemas.microsoft.com/office/drawing/2014/main" id="{4C0DCA5B-71BA-49EA-87DE-2398D154FBA1}"/>
              </a:ext>
            </a:extLst>
          </p:cNvPr>
          <p:cNvSpPr/>
          <p:nvPr/>
        </p:nvSpPr>
        <p:spPr>
          <a:xfrm>
            <a:off x="3833331" y="396243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1" name="Oval 120">
            <a:extLst>
              <a:ext uri="{FF2B5EF4-FFF2-40B4-BE49-F238E27FC236}">
                <a16:creationId xmlns:a16="http://schemas.microsoft.com/office/drawing/2014/main" id="{D5E919D4-FC06-480C-864D-32195C3DF2FA}"/>
              </a:ext>
            </a:extLst>
          </p:cNvPr>
          <p:cNvSpPr/>
          <p:nvPr/>
        </p:nvSpPr>
        <p:spPr>
          <a:xfrm>
            <a:off x="5210294" y="3962430"/>
            <a:ext cx="434959" cy="459969"/>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9" name="Oval 128">
            <a:extLst>
              <a:ext uri="{FF2B5EF4-FFF2-40B4-BE49-F238E27FC236}">
                <a16:creationId xmlns:a16="http://schemas.microsoft.com/office/drawing/2014/main" id="{354D1223-CE04-4E5C-83AD-AFA89A7F65EE}"/>
              </a:ext>
            </a:extLst>
          </p:cNvPr>
          <p:cNvSpPr/>
          <p:nvPr/>
        </p:nvSpPr>
        <p:spPr>
          <a:xfrm>
            <a:off x="9056155" y="396243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1" name="TextBox 130">
            <a:extLst>
              <a:ext uri="{FF2B5EF4-FFF2-40B4-BE49-F238E27FC236}">
                <a16:creationId xmlns:a16="http://schemas.microsoft.com/office/drawing/2014/main" id="{2EDDDFA4-1E54-4D3C-B4E0-FB9BB7D64FC6}"/>
              </a:ext>
            </a:extLst>
          </p:cNvPr>
          <p:cNvSpPr txBox="1"/>
          <p:nvPr/>
        </p:nvSpPr>
        <p:spPr>
          <a:xfrm>
            <a:off x="4533751" y="2966066"/>
            <a:ext cx="417464" cy="369332"/>
          </a:xfrm>
          <a:prstGeom prst="rect">
            <a:avLst/>
          </a:prstGeom>
          <a:noFill/>
        </p:spPr>
        <p:txBody>
          <a:bodyPr wrap="square" rtlCol="0">
            <a:spAutoFit/>
          </a:bodyPr>
          <a:lstStyle/>
          <a:p>
            <a:r>
              <a:rPr lang="en-US" b="1" dirty="0">
                <a:solidFill>
                  <a:schemeClr val="bg1"/>
                </a:solidFill>
              </a:rPr>
              <a:t>S2</a:t>
            </a:r>
          </a:p>
        </p:txBody>
      </p:sp>
      <p:sp>
        <p:nvSpPr>
          <p:cNvPr id="132" name="TextBox 131">
            <a:extLst>
              <a:ext uri="{FF2B5EF4-FFF2-40B4-BE49-F238E27FC236}">
                <a16:creationId xmlns:a16="http://schemas.microsoft.com/office/drawing/2014/main" id="{3B56FB8A-EF3C-47CF-A54A-1DD07DC7F4A1}"/>
              </a:ext>
            </a:extLst>
          </p:cNvPr>
          <p:cNvSpPr txBox="1"/>
          <p:nvPr/>
        </p:nvSpPr>
        <p:spPr>
          <a:xfrm>
            <a:off x="7284039" y="2973503"/>
            <a:ext cx="417464" cy="369332"/>
          </a:xfrm>
          <a:prstGeom prst="rect">
            <a:avLst/>
          </a:prstGeom>
          <a:noFill/>
        </p:spPr>
        <p:txBody>
          <a:bodyPr wrap="square" rtlCol="0">
            <a:spAutoFit/>
          </a:bodyPr>
          <a:lstStyle/>
          <a:p>
            <a:r>
              <a:rPr lang="en-US" b="1" dirty="0">
                <a:solidFill>
                  <a:schemeClr val="bg1"/>
                </a:solidFill>
              </a:rPr>
              <a:t>S3</a:t>
            </a:r>
          </a:p>
        </p:txBody>
      </p:sp>
      <p:sp>
        <p:nvSpPr>
          <p:cNvPr id="133" name="TextBox 132">
            <a:extLst>
              <a:ext uri="{FF2B5EF4-FFF2-40B4-BE49-F238E27FC236}">
                <a16:creationId xmlns:a16="http://schemas.microsoft.com/office/drawing/2014/main" id="{ED4AE2C2-ABC0-4589-80AC-612C2780F140}"/>
              </a:ext>
            </a:extLst>
          </p:cNvPr>
          <p:cNvSpPr txBox="1"/>
          <p:nvPr/>
        </p:nvSpPr>
        <p:spPr>
          <a:xfrm>
            <a:off x="3822896" y="4017323"/>
            <a:ext cx="417464" cy="369332"/>
          </a:xfrm>
          <a:prstGeom prst="rect">
            <a:avLst/>
          </a:prstGeom>
          <a:noFill/>
        </p:spPr>
        <p:txBody>
          <a:bodyPr wrap="square" rtlCol="0">
            <a:spAutoFit/>
          </a:bodyPr>
          <a:lstStyle/>
          <a:p>
            <a:r>
              <a:rPr lang="en-US" b="1" dirty="0">
                <a:solidFill>
                  <a:schemeClr val="bg1"/>
                </a:solidFill>
              </a:rPr>
              <a:t>S4</a:t>
            </a:r>
          </a:p>
        </p:txBody>
      </p:sp>
      <p:sp>
        <p:nvSpPr>
          <p:cNvPr id="135" name="TextBox 134">
            <a:extLst>
              <a:ext uri="{FF2B5EF4-FFF2-40B4-BE49-F238E27FC236}">
                <a16:creationId xmlns:a16="http://schemas.microsoft.com/office/drawing/2014/main" id="{00F1A95A-7AB2-484E-A07A-4A724C528E19}"/>
              </a:ext>
            </a:extLst>
          </p:cNvPr>
          <p:cNvSpPr txBox="1"/>
          <p:nvPr/>
        </p:nvSpPr>
        <p:spPr>
          <a:xfrm>
            <a:off x="5235074" y="4003800"/>
            <a:ext cx="417464" cy="369332"/>
          </a:xfrm>
          <a:prstGeom prst="rect">
            <a:avLst/>
          </a:prstGeom>
          <a:noFill/>
        </p:spPr>
        <p:txBody>
          <a:bodyPr wrap="square" rtlCol="0">
            <a:spAutoFit/>
          </a:bodyPr>
          <a:lstStyle/>
          <a:p>
            <a:r>
              <a:rPr lang="en-US" b="1" dirty="0">
                <a:solidFill>
                  <a:schemeClr val="bg1"/>
                </a:solidFill>
              </a:rPr>
              <a:t>S5</a:t>
            </a:r>
          </a:p>
        </p:txBody>
      </p:sp>
      <p:sp>
        <p:nvSpPr>
          <p:cNvPr id="136" name="TextBox 135">
            <a:extLst>
              <a:ext uri="{FF2B5EF4-FFF2-40B4-BE49-F238E27FC236}">
                <a16:creationId xmlns:a16="http://schemas.microsoft.com/office/drawing/2014/main" id="{7A075E71-6717-4871-8C54-9B5E19AE870E}"/>
              </a:ext>
            </a:extLst>
          </p:cNvPr>
          <p:cNvSpPr txBox="1"/>
          <p:nvPr/>
        </p:nvSpPr>
        <p:spPr>
          <a:xfrm>
            <a:off x="6575075" y="4017323"/>
            <a:ext cx="417464" cy="369332"/>
          </a:xfrm>
          <a:prstGeom prst="rect">
            <a:avLst/>
          </a:prstGeom>
          <a:noFill/>
        </p:spPr>
        <p:txBody>
          <a:bodyPr wrap="square" rtlCol="0">
            <a:spAutoFit/>
          </a:bodyPr>
          <a:lstStyle/>
          <a:p>
            <a:r>
              <a:rPr lang="en-US" b="1" dirty="0">
                <a:solidFill>
                  <a:schemeClr val="bg1"/>
                </a:solidFill>
              </a:rPr>
              <a:t>S6</a:t>
            </a:r>
          </a:p>
        </p:txBody>
      </p:sp>
      <p:sp>
        <p:nvSpPr>
          <p:cNvPr id="137" name="TextBox 136">
            <a:extLst>
              <a:ext uri="{FF2B5EF4-FFF2-40B4-BE49-F238E27FC236}">
                <a16:creationId xmlns:a16="http://schemas.microsoft.com/office/drawing/2014/main" id="{C68C8CF3-727A-42E5-9C94-4C4FECB694A3}"/>
              </a:ext>
            </a:extLst>
          </p:cNvPr>
          <p:cNvSpPr txBox="1"/>
          <p:nvPr/>
        </p:nvSpPr>
        <p:spPr>
          <a:xfrm>
            <a:off x="7796982" y="4003800"/>
            <a:ext cx="417464" cy="369332"/>
          </a:xfrm>
          <a:prstGeom prst="rect">
            <a:avLst/>
          </a:prstGeom>
          <a:noFill/>
        </p:spPr>
        <p:txBody>
          <a:bodyPr wrap="square" rtlCol="0">
            <a:spAutoFit/>
          </a:bodyPr>
          <a:lstStyle/>
          <a:p>
            <a:r>
              <a:rPr lang="en-US" b="1" dirty="0">
                <a:solidFill>
                  <a:schemeClr val="bg1"/>
                </a:solidFill>
              </a:rPr>
              <a:t>S7</a:t>
            </a:r>
          </a:p>
        </p:txBody>
      </p:sp>
      <p:sp>
        <p:nvSpPr>
          <p:cNvPr id="138" name="TextBox 137">
            <a:extLst>
              <a:ext uri="{FF2B5EF4-FFF2-40B4-BE49-F238E27FC236}">
                <a16:creationId xmlns:a16="http://schemas.microsoft.com/office/drawing/2014/main" id="{18B1F554-EA1D-42F7-8C0D-3C82281185E9}"/>
              </a:ext>
            </a:extLst>
          </p:cNvPr>
          <p:cNvSpPr txBox="1"/>
          <p:nvPr/>
        </p:nvSpPr>
        <p:spPr>
          <a:xfrm>
            <a:off x="9068041" y="4003800"/>
            <a:ext cx="417464" cy="369332"/>
          </a:xfrm>
          <a:prstGeom prst="rect">
            <a:avLst/>
          </a:prstGeom>
          <a:noFill/>
        </p:spPr>
        <p:txBody>
          <a:bodyPr wrap="square" rtlCol="0">
            <a:spAutoFit/>
          </a:bodyPr>
          <a:lstStyle/>
          <a:p>
            <a:r>
              <a:rPr lang="en-US" b="1" dirty="0">
                <a:solidFill>
                  <a:schemeClr val="bg1"/>
                </a:solidFill>
              </a:rPr>
              <a:t>S8</a:t>
            </a:r>
          </a:p>
        </p:txBody>
      </p:sp>
      <p:sp>
        <p:nvSpPr>
          <p:cNvPr id="9" name="TextBox 8">
            <a:extLst>
              <a:ext uri="{FF2B5EF4-FFF2-40B4-BE49-F238E27FC236}">
                <a16:creationId xmlns:a16="http://schemas.microsoft.com/office/drawing/2014/main" id="{27A67248-09C1-41BB-B38A-C3679E6721B8}"/>
              </a:ext>
            </a:extLst>
          </p:cNvPr>
          <p:cNvSpPr txBox="1"/>
          <p:nvPr/>
        </p:nvSpPr>
        <p:spPr>
          <a:xfrm>
            <a:off x="5906195" y="2154642"/>
            <a:ext cx="417464" cy="369332"/>
          </a:xfrm>
          <a:prstGeom prst="rect">
            <a:avLst/>
          </a:prstGeom>
          <a:noFill/>
        </p:spPr>
        <p:txBody>
          <a:bodyPr wrap="square" rtlCol="0">
            <a:spAutoFit/>
          </a:bodyPr>
          <a:lstStyle/>
          <a:p>
            <a:r>
              <a:rPr lang="en-US" b="1" dirty="0">
                <a:solidFill>
                  <a:schemeClr val="bg1"/>
                </a:solidFill>
              </a:rPr>
              <a:t>S1</a:t>
            </a:r>
          </a:p>
        </p:txBody>
      </p:sp>
      <p:cxnSp>
        <p:nvCxnSpPr>
          <p:cNvPr id="40" name="Straight Arrow Connector 39">
            <a:extLst>
              <a:ext uri="{FF2B5EF4-FFF2-40B4-BE49-F238E27FC236}">
                <a16:creationId xmlns:a16="http://schemas.microsoft.com/office/drawing/2014/main" id="{C53776D2-0423-4618-8955-FB10F56D2665}"/>
              </a:ext>
            </a:extLst>
          </p:cNvPr>
          <p:cNvCxnSpPr>
            <a:cxnSpLocks/>
            <a:endCxn id="44" idx="0"/>
          </p:cNvCxnSpPr>
          <p:nvPr/>
        </p:nvCxnSpPr>
        <p:spPr>
          <a:xfrm flipH="1">
            <a:off x="4736555" y="4446605"/>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64840B-2EC5-42D2-866C-E6FDE2864364}"/>
              </a:ext>
            </a:extLst>
          </p:cNvPr>
          <p:cNvCxnSpPr>
            <a:cxnSpLocks/>
            <a:endCxn id="45" idx="0"/>
          </p:cNvCxnSpPr>
          <p:nvPr/>
        </p:nvCxnSpPr>
        <p:spPr>
          <a:xfrm>
            <a:off x="5447409" y="4446605"/>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A07C1F-79D9-4675-8BC2-69D441FE3C09}"/>
              </a:ext>
            </a:extLst>
          </p:cNvPr>
          <p:cNvSpPr txBox="1"/>
          <p:nvPr/>
        </p:nvSpPr>
        <p:spPr>
          <a:xfrm>
            <a:off x="5320209" y="4907858"/>
            <a:ext cx="662568" cy="707886"/>
          </a:xfrm>
          <a:prstGeom prst="rect">
            <a:avLst/>
          </a:prstGeom>
          <a:noFill/>
        </p:spPr>
        <p:txBody>
          <a:bodyPr wrap="square" rtlCol="0">
            <a:spAutoFit/>
          </a:bodyPr>
          <a:lstStyle/>
          <a:p>
            <a:r>
              <a:rPr lang="en-US" sz="2000" dirty="0"/>
              <a:t>n=0</a:t>
            </a:r>
          </a:p>
          <a:p>
            <a:r>
              <a:rPr lang="en-US" sz="2000" dirty="0"/>
              <a:t>w=0</a:t>
            </a:r>
          </a:p>
        </p:txBody>
      </p:sp>
      <p:sp>
        <p:nvSpPr>
          <p:cNvPr id="43" name="TextBox 42">
            <a:extLst>
              <a:ext uri="{FF2B5EF4-FFF2-40B4-BE49-F238E27FC236}">
                <a16:creationId xmlns:a16="http://schemas.microsoft.com/office/drawing/2014/main" id="{F3242BCD-500A-4508-9C83-8DE229CD7AD6}"/>
              </a:ext>
            </a:extLst>
          </p:cNvPr>
          <p:cNvSpPr txBox="1"/>
          <p:nvPr/>
        </p:nvSpPr>
        <p:spPr>
          <a:xfrm>
            <a:off x="3893559" y="4932710"/>
            <a:ext cx="625516" cy="707886"/>
          </a:xfrm>
          <a:prstGeom prst="rect">
            <a:avLst/>
          </a:prstGeom>
          <a:noFill/>
        </p:spPr>
        <p:txBody>
          <a:bodyPr wrap="square" rtlCol="0">
            <a:spAutoFit/>
          </a:bodyPr>
          <a:lstStyle/>
          <a:p>
            <a:r>
              <a:rPr lang="en-US" sz="2000" dirty="0"/>
              <a:t>n=0</a:t>
            </a:r>
          </a:p>
          <a:p>
            <a:r>
              <a:rPr lang="en-US" sz="2000" dirty="0"/>
              <a:t>w=0</a:t>
            </a:r>
          </a:p>
        </p:txBody>
      </p:sp>
      <p:sp>
        <p:nvSpPr>
          <p:cNvPr id="44" name="Oval 43">
            <a:extLst>
              <a:ext uri="{FF2B5EF4-FFF2-40B4-BE49-F238E27FC236}">
                <a16:creationId xmlns:a16="http://schemas.microsoft.com/office/drawing/2014/main" id="{497428D4-3E67-4092-8617-2593DFB133EA}"/>
              </a:ext>
            </a:extLst>
          </p:cNvPr>
          <p:cNvSpPr/>
          <p:nvPr/>
        </p:nvSpPr>
        <p:spPr>
          <a:xfrm>
            <a:off x="4519075" y="5023073"/>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5" name="Oval 44">
            <a:extLst>
              <a:ext uri="{FF2B5EF4-FFF2-40B4-BE49-F238E27FC236}">
                <a16:creationId xmlns:a16="http://schemas.microsoft.com/office/drawing/2014/main" id="{26590252-CFED-48C2-A9B9-D867CCECFE8B}"/>
              </a:ext>
            </a:extLst>
          </p:cNvPr>
          <p:cNvSpPr/>
          <p:nvPr/>
        </p:nvSpPr>
        <p:spPr>
          <a:xfrm>
            <a:off x="5896038" y="5023073"/>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 name="TextBox 45">
            <a:extLst>
              <a:ext uri="{FF2B5EF4-FFF2-40B4-BE49-F238E27FC236}">
                <a16:creationId xmlns:a16="http://schemas.microsoft.com/office/drawing/2014/main" id="{7C0F5811-6B43-43AC-9350-7C0BB54BF3C4}"/>
              </a:ext>
            </a:extLst>
          </p:cNvPr>
          <p:cNvSpPr txBox="1"/>
          <p:nvPr/>
        </p:nvSpPr>
        <p:spPr>
          <a:xfrm>
            <a:off x="4508640" y="5077966"/>
            <a:ext cx="417464" cy="369332"/>
          </a:xfrm>
          <a:prstGeom prst="rect">
            <a:avLst/>
          </a:prstGeom>
          <a:noFill/>
        </p:spPr>
        <p:txBody>
          <a:bodyPr wrap="square" rtlCol="0">
            <a:spAutoFit/>
          </a:bodyPr>
          <a:lstStyle/>
          <a:p>
            <a:r>
              <a:rPr lang="en-US" b="1" dirty="0">
                <a:solidFill>
                  <a:schemeClr val="bg1"/>
                </a:solidFill>
              </a:rPr>
              <a:t>S9</a:t>
            </a:r>
          </a:p>
        </p:txBody>
      </p:sp>
      <p:sp>
        <p:nvSpPr>
          <p:cNvPr id="47" name="TextBox 46">
            <a:extLst>
              <a:ext uri="{FF2B5EF4-FFF2-40B4-BE49-F238E27FC236}">
                <a16:creationId xmlns:a16="http://schemas.microsoft.com/office/drawing/2014/main" id="{3D64447B-2D0E-4DD0-BB9B-A25AFF061C50}"/>
              </a:ext>
            </a:extLst>
          </p:cNvPr>
          <p:cNvSpPr txBox="1"/>
          <p:nvPr/>
        </p:nvSpPr>
        <p:spPr>
          <a:xfrm>
            <a:off x="5856140" y="5064443"/>
            <a:ext cx="625516" cy="369332"/>
          </a:xfrm>
          <a:prstGeom prst="rect">
            <a:avLst/>
          </a:prstGeom>
          <a:noFill/>
        </p:spPr>
        <p:txBody>
          <a:bodyPr wrap="square" rtlCol="0">
            <a:spAutoFit/>
          </a:bodyPr>
          <a:lstStyle/>
          <a:p>
            <a:r>
              <a:rPr lang="en-US" b="1" dirty="0">
                <a:solidFill>
                  <a:schemeClr val="bg1"/>
                </a:solidFill>
              </a:rPr>
              <a:t>S10</a:t>
            </a:r>
          </a:p>
        </p:txBody>
      </p:sp>
    </p:spTree>
    <p:extLst>
      <p:ext uri="{BB962C8B-B14F-4D97-AF65-F5344CB8AC3E}">
        <p14:creationId xmlns:p14="http://schemas.microsoft.com/office/powerpoint/2010/main" val="1931205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7" presetClass="emph" presetSubtype="2" fill="hold" nodeType="afterEffect">
                                  <p:stCondLst>
                                    <p:cond delay="0"/>
                                  </p:stCondLst>
                                  <p:childTnLst>
                                    <p:animClr clrSpc="rgb" dir="cw">
                                      <p:cBhvr>
                                        <p:cTn id="39" dur="2000" fill="hold"/>
                                        <p:tgtEl>
                                          <p:spTgt spid="44"/>
                                        </p:tgtEl>
                                        <p:attrNameLst>
                                          <p:attrName>stroke.color</p:attrName>
                                        </p:attrNameLst>
                                      </p:cBhvr>
                                      <p:to>
                                        <a:srgbClr val="D49421"/>
                                      </p:to>
                                    </p:animClr>
                                    <p:set>
                                      <p:cBhvr>
                                        <p:cTn id="40" dur="2000" fill="hold"/>
                                        <p:tgtEl>
                                          <p:spTgt spid="44"/>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121"/>
                                        </p:tgtEl>
                                        <p:attrNameLst>
                                          <p:attrName>stroke.color</p:attrName>
                                        </p:attrNameLst>
                                      </p:cBhvr>
                                      <p:to>
                                        <a:srgbClr val="383536"/>
                                      </p:to>
                                    </p:animClr>
                                    <p:set>
                                      <p:cBhvr>
                                        <p:cTn id="43" dur="2000" fill="hold"/>
                                        <p:tgtEl>
                                          <p:spTgt spid="12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5" grpId="0" animBg="1"/>
      <p:bldP spid="46" grpId="0"/>
      <p:bldP spid="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BC61724-6D08-4809-BF88-DEA0EFE787B2}"/>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205756"/>
            <a:ext cx="12192000" cy="1569660"/>
          </a:xfrm>
          <a:prstGeom prst="rect">
            <a:avLst/>
          </a:prstGeom>
          <a:noFill/>
        </p:spPr>
        <p:txBody>
          <a:bodyPr wrap="square" rtlCol="0">
            <a:spAutoFit/>
          </a:bodyPr>
          <a:lstStyle/>
          <a:p>
            <a:pPr algn="ctr"/>
            <a:r>
              <a:rPr lang="en-US" sz="4800" b="1" dirty="0">
                <a:solidFill>
                  <a:srgbClr val="383536"/>
                </a:solidFill>
              </a:rPr>
              <a:t>Monte Carlo Tree Search</a:t>
            </a:r>
            <a:endParaRPr lang="he-IL" sz="4800" b="1" dirty="0">
              <a:solidFill>
                <a:srgbClr val="383536"/>
              </a:solidFill>
            </a:endParaRPr>
          </a:p>
          <a:p>
            <a:pPr algn="ctr"/>
            <a:r>
              <a:rPr lang="en-US" sz="4800" b="1" dirty="0">
                <a:solidFill>
                  <a:srgbClr val="383536"/>
                </a:solidFill>
              </a:rPr>
              <a:t>Simulation </a:t>
            </a:r>
          </a:p>
        </p:txBody>
      </p:sp>
      <p:cxnSp>
        <p:nvCxnSpPr>
          <p:cNvPr id="122" name="Straight Arrow Connector 121">
            <a:extLst>
              <a:ext uri="{FF2B5EF4-FFF2-40B4-BE49-F238E27FC236}">
                <a16:creationId xmlns:a16="http://schemas.microsoft.com/office/drawing/2014/main" id="{327FDCBD-2C69-478B-AA94-DE50ED5D7165}"/>
              </a:ext>
            </a:extLst>
          </p:cNvPr>
          <p:cNvCxnSpPr>
            <a:stCxn id="113" idx="5"/>
            <a:endCxn id="115" idx="1"/>
          </p:cNvCxnSpPr>
          <p:nvPr/>
        </p:nvCxnSpPr>
        <p:spPr>
          <a:xfrm>
            <a:off x="6249781" y="2512154"/>
            <a:ext cx="1089718" cy="481205"/>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7C494D9-F4F7-4EC9-A31E-CB4E66AA1F7E}"/>
              </a:ext>
            </a:extLst>
          </p:cNvPr>
          <p:cNvCxnSpPr>
            <a:cxnSpLocks/>
            <a:stCxn id="113" idx="3"/>
            <a:endCxn id="119" idx="7"/>
          </p:cNvCxnSpPr>
          <p:nvPr/>
        </p:nvCxnSpPr>
        <p:spPr>
          <a:xfrm flipH="1">
            <a:off x="4915446" y="2512154"/>
            <a:ext cx="1026772" cy="481205"/>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9AE961C-5A8B-4FEC-BC7A-B77BCF2791B2}"/>
              </a:ext>
            </a:extLst>
          </p:cNvPr>
          <p:cNvCxnSpPr>
            <a:cxnSpLocks/>
            <a:stCxn id="115" idx="4"/>
            <a:endCxn id="118" idx="0"/>
          </p:cNvCxnSpPr>
          <p:nvPr/>
        </p:nvCxnSpPr>
        <p:spPr>
          <a:xfrm>
            <a:off x="7493281" y="3385966"/>
            <a:ext cx="51243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D9C9A7-9610-4621-BD77-7E8E6A37D0C0}"/>
              </a:ext>
            </a:extLst>
          </p:cNvPr>
          <p:cNvCxnSpPr>
            <a:cxnSpLocks/>
            <a:stCxn id="115" idx="4"/>
            <a:endCxn id="116" idx="0"/>
          </p:cNvCxnSpPr>
          <p:nvPr/>
        </p:nvCxnSpPr>
        <p:spPr>
          <a:xfrm flipH="1">
            <a:off x="6793332" y="3385966"/>
            <a:ext cx="699949"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84D56E5-8E75-4315-A4DC-DFBE43FA44B2}"/>
              </a:ext>
            </a:extLst>
          </p:cNvPr>
          <p:cNvCxnSpPr>
            <a:cxnSpLocks/>
            <a:stCxn id="119" idx="4"/>
            <a:endCxn id="120" idx="0"/>
          </p:cNvCxnSpPr>
          <p:nvPr/>
        </p:nvCxnSpPr>
        <p:spPr>
          <a:xfrm flipH="1">
            <a:off x="4050811" y="3385966"/>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37137B-F6BA-4B04-A829-46EC95F567B2}"/>
              </a:ext>
            </a:extLst>
          </p:cNvPr>
          <p:cNvCxnSpPr>
            <a:cxnSpLocks/>
            <a:stCxn id="119" idx="4"/>
            <a:endCxn id="121" idx="0"/>
          </p:cNvCxnSpPr>
          <p:nvPr/>
        </p:nvCxnSpPr>
        <p:spPr>
          <a:xfrm>
            <a:off x="4761665" y="3385966"/>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BD22F25-C312-4A79-AC2D-C5D52C26F3CE}"/>
              </a:ext>
            </a:extLst>
          </p:cNvPr>
          <p:cNvCxnSpPr>
            <a:cxnSpLocks/>
            <a:stCxn id="115" idx="4"/>
            <a:endCxn id="129" idx="0"/>
          </p:cNvCxnSpPr>
          <p:nvPr/>
        </p:nvCxnSpPr>
        <p:spPr>
          <a:xfrm>
            <a:off x="7493281" y="3385966"/>
            <a:ext cx="17803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E943F63-97BA-4689-BF21-A141F993DE58}"/>
              </a:ext>
            </a:extLst>
          </p:cNvPr>
          <p:cNvSpPr txBox="1"/>
          <p:nvPr/>
        </p:nvSpPr>
        <p:spPr>
          <a:xfrm>
            <a:off x="7664828" y="2790957"/>
            <a:ext cx="969312" cy="707886"/>
          </a:xfrm>
          <a:prstGeom prst="rect">
            <a:avLst/>
          </a:prstGeom>
          <a:noFill/>
        </p:spPr>
        <p:txBody>
          <a:bodyPr wrap="square" rtlCol="0">
            <a:spAutoFit/>
          </a:bodyPr>
          <a:lstStyle/>
          <a:p>
            <a:r>
              <a:rPr lang="en-US" sz="2000" dirty="0"/>
              <a:t>n=2</a:t>
            </a:r>
          </a:p>
          <a:p>
            <a:r>
              <a:rPr lang="en-US" sz="2000" dirty="0"/>
              <a:t>w=0</a:t>
            </a:r>
          </a:p>
        </p:txBody>
      </p:sp>
      <p:sp>
        <p:nvSpPr>
          <p:cNvPr id="143" name="TextBox 142">
            <a:extLst>
              <a:ext uri="{FF2B5EF4-FFF2-40B4-BE49-F238E27FC236}">
                <a16:creationId xmlns:a16="http://schemas.microsoft.com/office/drawing/2014/main" id="{7B5A8695-0516-421D-8A78-8D2C9ABF718A}"/>
              </a:ext>
            </a:extLst>
          </p:cNvPr>
          <p:cNvSpPr txBox="1"/>
          <p:nvPr/>
        </p:nvSpPr>
        <p:spPr>
          <a:xfrm>
            <a:off x="4634465" y="3847219"/>
            <a:ext cx="662568" cy="707886"/>
          </a:xfrm>
          <a:prstGeom prst="rect">
            <a:avLst/>
          </a:prstGeom>
          <a:noFill/>
        </p:spPr>
        <p:txBody>
          <a:bodyPr wrap="square" rtlCol="0">
            <a:spAutoFit/>
          </a:bodyPr>
          <a:lstStyle/>
          <a:p>
            <a:r>
              <a:rPr lang="en-US" sz="2000" dirty="0"/>
              <a:t>n=1</a:t>
            </a:r>
          </a:p>
          <a:p>
            <a:r>
              <a:rPr lang="en-US" sz="2000" dirty="0"/>
              <a:t>w=1</a:t>
            </a:r>
          </a:p>
        </p:txBody>
      </p:sp>
      <p:sp>
        <p:nvSpPr>
          <p:cNvPr id="144" name="TextBox 143">
            <a:extLst>
              <a:ext uri="{FF2B5EF4-FFF2-40B4-BE49-F238E27FC236}">
                <a16:creationId xmlns:a16="http://schemas.microsoft.com/office/drawing/2014/main" id="{68D1BDFD-0885-482A-8BFE-106ACB430C5D}"/>
              </a:ext>
            </a:extLst>
          </p:cNvPr>
          <p:cNvSpPr txBox="1"/>
          <p:nvPr/>
        </p:nvSpPr>
        <p:spPr>
          <a:xfrm>
            <a:off x="3207815" y="3872071"/>
            <a:ext cx="625516" cy="707886"/>
          </a:xfrm>
          <a:prstGeom prst="rect">
            <a:avLst/>
          </a:prstGeom>
          <a:noFill/>
        </p:spPr>
        <p:txBody>
          <a:bodyPr wrap="square" rtlCol="0">
            <a:spAutoFit/>
          </a:bodyPr>
          <a:lstStyle/>
          <a:p>
            <a:r>
              <a:rPr lang="en-US" sz="2000" dirty="0"/>
              <a:t>n=1</a:t>
            </a:r>
          </a:p>
          <a:p>
            <a:r>
              <a:rPr lang="en-US" sz="2000" dirty="0"/>
              <a:t>w=0</a:t>
            </a:r>
          </a:p>
        </p:txBody>
      </p:sp>
      <p:sp>
        <p:nvSpPr>
          <p:cNvPr id="145" name="TextBox 144">
            <a:extLst>
              <a:ext uri="{FF2B5EF4-FFF2-40B4-BE49-F238E27FC236}">
                <a16:creationId xmlns:a16="http://schemas.microsoft.com/office/drawing/2014/main" id="{21E850E6-C8FB-4978-9BCB-74EF33FAF854}"/>
              </a:ext>
            </a:extLst>
          </p:cNvPr>
          <p:cNvSpPr txBox="1"/>
          <p:nvPr/>
        </p:nvSpPr>
        <p:spPr>
          <a:xfrm>
            <a:off x="3902102" y="2826377"/>
            <a:ext cx="742236" cy="707886"/>
          </a:xfrm>
          <a:prstGeom prst="rect">
            <a:avLst/>
          </a:prstGeom>
          <a:noFill/>
        </p:spPr>
        <p:txBody>
          <a:bodyPr wrap="square" rtlCol="0">
            <a:spAutoFit/>
          </a:bodyPr>
          <a:lstStyle/>
          <a:p>
            <a:r>
              <a:rPr lang="en-US" sz="2000" dirty="0"/>
              <a:t>n=2</a:t>
            </a:r>
          </a:p>
          <a:p>
            <a:r>
              <a:rPr lang="en-US" sz="2000" dirty="0"/>
              <a:t>w=1</a:t>
            </a:r>
          </a:p>
        </p:txBody>
      </p:sp>
      <p:sp>
        <p:nvSpPr>
          <p:cNvPr id="146" name="TextBox 145">
            <a:extLst>
              <a:ext uri="{FF2B5EF4-FFF2-40B4-BE49-F238E27FC236}">
                <a16:creationId xmlns:a16="http://schemas.microsoft.com/office/drawing/2014/main" id="{C4C25442-F235-4863-97EA-79DCE5BF0568}"/>
              </a:ext>
            </a:extLst>
          </p:cNvPr>
          <p:cNvSpPr txBox="1"/>
          <p:nvPr/>
        </p:nvSpPr>
        <p:spPr>
          <a:xfrm>
            <a:off x="5975436" y="3862664"/>
            <a:ext cx="676086" cy="707886"/>
          </a:xfrm>
          <a:prstGeom prst="rect">
            <a:avLst/>
          </a:prstGeom>
          <a:noFill/>
        </p:spPr>
        <p:txBody>
          <a:bodyPr wrap="square" rtlCol="0">
            <a:spAutoFit/>
          </a:bodyPr>
          <a:lstStyle/>
          <a:p>
            <a:r>
              <a:rPr lang="en-US" sz="2000" dirty="0"/>
              <a:t>n=1</a:t>
            </a:r>
          </a:p>
          <a:p>
            <a:r>
              <a:rPr lang="en-US" sz="2000" dirty="0"/>
              <a:t>w=0</a:t>
            </a:r>
          </a:p>
        </p:txBody>
      </p:sp>
      <p:sp>
        <p:nvSpPr>
          <p:cNvPr id="149" name="TextBox 148">
            <a:extLst>
              <a:ext uri="{FF2B5EF4-FFF2-40B4-BE49-F238E27FC236}">
                <a16:creationId xmlns:a16="http://schemas.microsoft.com/office/drawing/2014/main" id="{EDB65A19-E0E9-49E0-A163-705F537D3095}"/>
              </a:ext>
            </a:extLst>
          </p:cNvPr>
          <p:cNvSpPr txBox="1"/>
          <p:nvPr/>
        </p:nvSpPr>
        <p:spPr>
          <a:xfrm>
            <a:off x="7212317" y="3872071"/>
            <a:ext cx="676086" cy="707886"/>
          </a:xfrm>
          <a:prstGeom prst="rect">
            <a:avLst/>
          </a:prstGeom>
          <a:noFill/>
        </p:spPr>
        <p:txBody>
          <a:bodyPr wrap="square" rtlCol="0">
            <a:spAutoFit/>
          </a:bodyPr>
          <a:lstStyle/>
          <a:p>
            <a:r>
              <a:rPr lang="en-US" sz="2000" dirty="0"/>
              <a:t>n=1</a:t>
            </a:r>
          </a:p>
          <a:p>
            <a:r>
              <a:rPr lang="en-US" sz="2000" dirty="0"/>
              <a:t>w=0</a:t>
            </a:r>
          </a:p>
        </p:txBody>
      </p:sp>
      <p:sp>
        <p:nvSpPr>
          <p:cNvPr id="113" name="Oval 112">
            <a:extLst>
              <a:ext uri="{FF2B5EF4-FFF2-40B4-BE49-F238E27FC236}">
                <a16:creationId xmlns:a16="http://schemas.microsoft.com/office/drawing/2014/main" id="{76046FF4-88CA-4D84-ACA3-62C14B00BE76}"/>
              </a:ext>
            </a:extLst>
          </p:cNvPr>
          <p:cNvSpPr/>
          <p:nvPr/>
        </p:nvSpPr>
        <p:spPr>
          <a:xfrm>
            <a:off x="5878520" y="2119546"/>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0" name="TextBox 149">
            <a:extLst>
              <a:ext uri="{FF2B5EF4-FFF2-40B4-BE49-F238E27FC236}">
                <a16:creationId xmlns:a16="http://schemas.microsoft.com/office/drawing/2014/main" id="{6EBDB9FF-2A66-402D-92E6-5870FF17A229}"/>
              </a:ext>
            </a:extLst>
          </p:cNvPr>
          <p:cNvSpPr txBox="1"/>
          <p:nvPr/>
        </p:nvSpPr>
        <p:spPr>
          <a:xfrm>
            <a:off x="8380069" y="3862664"/>
            <a:ext cx="676086" cy="707886"/>
          </a:xfrm>
          <a:prstGeom prst="rect">
            <a:avLst/>
          </a:prstGeom>
          <a:noFill/>
        </p:spPr>
        <p:txBody>
          <a:bodyPr wrap="square" rtlCol="0">
            <a:spAutoFit/>
          </a:bodyPr>
          <a:lstStyle/>
          <a:p>
            <a:r>
              <a:rPr lang="en-US" sz="2000" dirty="0"/>
              <a:t>n=0</a:t>
            </a:r>
          </a:p>
          <a:p>
            <a:r>
              <a:rPr lang="en-US" sz="2000" dirty="0"/>
              <a:t>w=0</a:t>
            </a:r>
          </a:p>
        </p:txBody>
      </p:sp>
      <p:sp>
        <p:nvSpPr>
          <p:cNvPr id="152" name="TextBox 151">
            <a:extLst>
              <a:ext uri="{FF2B5EF4-FFF2-40B4-BE49-F238E27FC236}">
                <a16:creationId xmlns:a16="http://schemas.microsoft.com/office/drawing/2014/main" id="{9D9C803E-5B47-4D3A-A67A-334BCF757F80}"/>
              </a:ext>
            </a:extLst>
          </p:cNvPr>
          <p:cNvSpPr txBox="1"/>
          <p:nvPr/>
        </p:nvSpPr>
        <p:spPr>
          <a:xfrm>
            <a:off x="6296063" y="2143953"/>
            <a:ext cx="969312" cy="400110"/>
          </a:xfrm>
          <a:prstGeom prst="rect">
            <a:avLst/>
          </a:prstGeom>
          <a:noFill/>
        </p:spPr>
        <p:txBody>
          <a:bodyPr wrap="square" rtlCol="0">
            <a:spAutoFit/>
          </a:bodyPr>
          <a:lstStyle/>
          <a:p>
            <a:r>
              <a:rPr lang="en-US" sz="2000" dirty="0"/>
              <a:t>n=4</a:t>
            </a:r>
          </a:p>
        </p:txBody>
      </p:sp>
      <p:sp>
        <p:nvSpPr>
          <p:cNvPr id="115" name="Oval 114">
            <a:extLst>
              <a:ext uri="{FF2B5EF4-FFF2-40B4-BE49-F238E27FC236}">
                <a16:creationId xmlns:a16="http://schemas.microsoft.com/office/drawing/2014/main" id="{80E81CF3-8265-4B64-88F2-8A73544D3267}"/>
              </a:ext>
            </a:extLst>
          </p:cNvPr>
          <p:cNvSpPr/>
          <p:nvPr/>
        </p:nvSpPr>
        <p:spPr>
          <a:xfrm>
            <a:off x="7275801" y="292599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6" name="Oval 115">
            <a:extLst>
              <a:ext uri="{FF2B5EF4-FFF2-40B4-BE49-F238E27FC236}">
                <a16:creationId xmlns:a16="http://schemas.microsoft.com/office/drawing/2014/main" id="{75506011-B677-4283-9666-9886C1846AFE}"/>
              </a:ext>
            </a:extLst>
          </p:cNvPr>
          <p:cNvSpPr/>
          <p:nvPr/>
        </p:nvSpPr>
        <p:spPr>
          <a:xfrm>
            <a:off x="6575852" y="396243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Oval 117">
            <a:extLst>
              <a:ext uri="{FF2B5EF4-FFF2-40B4-BE49-F238E27FC236}">
                <a16:creationId xmlns:a16="http://schemas.microsoft.com/office/drawing/2014/main" id="{6B82EDE8-B3A7-4258-9400-8208ABD3B470}"/>
              </a:ext>
            </a:extLst>
          </p:cNvPr>
          <p:cNvSpPr/>
          <p:nvPr/>
        </p:nvSpPr>
        <p:spPr>
          <a:xfrm>
            <a:off x="7788235" y="396243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9" name="Oval 118">
            <a:extLst>
              <a:ext uri="{FF2B5EF4-FFF2-40B4-BE49-F238E27FC236}">
                <a16:creationId xmlns:a16="http://schemas.microsoft.com/office/drawing/2014/main" id="{C349E6FD-4FBC-4160-BB43-4602497DD12E}"/>
              </a:ext>
            </a:extLst>
          </p:cNvPr>
          <p:cNvSpPr/>
          <p:nvPr/>
        </p:nvSpPr>
        <p:spPr>
          <a:xfrm>
            <a:off x="4544185" y="292599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Oval 119">
            <a:extLst>
              <a:ext uri="{FF2B5EF4-FFF2-40B4-BE49-F238E27FC236}">
                <a16:creationId xmlns:a16="http://schemas.microsoft.com/office/drawing/2014/main" id="{4C0DCA5B-71BA-49EA-87DE-2398D154FBA1}"/>
              </a:ext>
            </a:extLst>
          </p:cNvPr>
          <p:cNvSpPr/>
          <p:nvPr/>
        </p:nvSpPr>
        <p:spPr>
          <a:xfrm>
            <a:off x="3833331" y="396243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1" name="Oval 120">
            <a:extLst>
              <a:ext uri="{FF2B5EF4-FFF2-40B4-BE49-F238E27FC236}">
                <a16:creationId xmlns:a16="http://schemas.microsoft.com/office/drawing/2014/main" id="{D5E919D4-FC06-480C-864D-32195C3DF2FA}"/>
              </a:ext>
            </a:extLst>
          </p:cNvPr>
          <p:cNvSpPr/>
          <p:nvPr/>
        </p:nvSpPr>
        <p:spPr>
          <a:xfrm>
            <a:off x="5210294" y="396243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9" name="Oval 128">
            <a:extLst>
              <a:ext uri="{FF2B5EF4-FFF2-40B4-BE49-F238E27FC236}">
                <a16:creationId xmlns:a16="http://schemas.microsoft.com/office/drawing/2014/main" id="{354D1223-CE04-4E5C-83AD-AFA89A7F65EE}"/>
              </a:ext>
            </a:extLst>
          </p:cNvPr>
          <p:cNvSpPr/>
          <p:nvPr/>
        </p:nvSpPr>
        <p:spPr>
          <a:xfrm>
            <a:off x="9056155" y="3962434"/>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1" name="TextBox 130">
            <a:extLst>
              <a:ext uri="{FF2B5EF4-FFF2-40B4-BE49-F238E27FC236}">
                <a16:creationId xmlns:a16="http://schemas.microsoft.com/office/drawing/2014/main" id="{2EDDDFA4-1E54-4D3C-B4E0-FB9BB7D64FC6}"/>
              </a:ext>
            </a:extLst>
          </p:cNvPr>
          <p:cNvSpPr txBox="1"/>
          <p:nvPr/>
        </p:nvSpPr>
        <p:spPr>
          <a:xfrm>
            <a:off x="4533751" y="2966070"/>
            <a:ext cx="417464" cy="369332"/>
          </a:xfrm>
          <a:prstGeom prst="rect">
            <a:avLst/>
          </a:prstGeom>
          <a:noFill/>
        </p:spPr>
        <p:txBody>
          <a:bodyPr wrap="square" rtlCol="0">
            <a:spAutoFit/>
          </a:bodyPr>
          <a:lstStyle/>
          <a:p>
            <a:r>
              <a:rPr lang="en-US" b="1" dirty="0">
                <a:solidFill>
                  <a:schemeClr val="bg1"/>
                </a:solidFill>
              </a:rPr>
              <a:t>S2</a:t>
            </a:r>
          </a:p>
        </p:txBody>
      </p:sp>
      <p:sp>
        <p:nvSpPr>
          <p:cNvPr id="132" name="TextBox 131">
            <a:extLst>
              <a:ext uri="{FF2B5EF4-FFF2-40B4-BE49-F238E27FC236}">
                <a16:creationId xmlns:a16="http://schemas.microsoft.com/office/drawing/2014/main" id="{3B56FB8A-EF3C-47CF-A54A-1DD07DC7F4A1}"/>
              </a:ext>
            </a:extLst>
          </p:cNvPr>
          <p:cNvSpPr txBox="1"/>
          <p:nvPr/>
        </p:nvSpPr>
        <p:spPr>
          <a:xfrm>
            <a:off x="7284039" y="2973507"/>
            <a:ext cx="417464" cy="369332"/>
          </a:xfrm>
          <a:prstGeom prst="rect">
            <a:avLst/>
          </a:prstGeom>
          <a:noFill/>
        </p:spPr>
        <p:txBody>
          <a:bodyPr wrap="square" rtlCol="0">
            <a:spAutoFit/>
          </a:bodyPr>
          <a:lstStyle/>
          <a:p>
            <a:r>
              <a:rPr lang="en-US" b="1" dirty="0">
                <a:solidFill>
                  <a:schemeClr val="bg1"/>
                </a:solidFill>
              </a:rPr>
              <a:t>S3</a:t>
            </a:r>
          </a:p>
        </p:txBody>
      </p:sp>
      <p:sp>
        <p:nvSpPr>
          <p:cNvPr id="133" name="TextBox 132">
            <a:extLst>
              <a:ext uri="{FF2B5EF4-FFF2-40B4-BE49-F238E27FC236}">
                <a16:creationId xmlns:a16="http://schemas.microsoft.com/office/drawing/2014/main" id="{ED4AE2C2-ABC0-4589-80AC-612C2780F140}"/>
              </a:ext>
            </a:extLst>
          </p:cNvPr>
          <p:cNvSpPr txBox="1"/>
          <p:nvPr/>
        </p:nvSpPr>
        <p:spPr>
          <a:xfrm>
            <a:off x="3822896" y="4017327"/>
            <a:ext cx="417464" cy="369332"/>
          </a:xfrm>
          <a:prstGeom prst="rect">
            <a:avLst/>
          </a:prstGeom>
          <a:noFill/>
        </p:spPr>
        <p:txBody>
          <a:bodyPr wrap="square" rtlCol="0">
            <a:spAutoFit/>
          </a:bodyPr>
          <a:lstStyle/>
          <a:p>
            <a:r>
              <a:rPr lang="en-US" b="1" dirty="0">
                <a:solidFill>
                  <a:schemeClr val="bg1"/>
                </a:solidFill>
              </a:rPr>
              <a:t>S4</a:t>
            </a:r>
          </a:p>
        </p:txBody>
      </p:sp>
      <p:sp>
        <p:nvSpPr>
          <p:cNvPr id="135" name="TextBox 134">
            <a:extLst>
              <a:ext uri="{FF2B5EF4-FFF2-40B4-BE49-F238E27FC236}">
                <a16:creationId xmlns:a16="http://schemas.microsoft.com/office/drawing/2014/main" id="{00F1A95A-7AB2-484E-A07A-4A724C528E19}"/>
              </a:ext>
            </a:extLst>
          </p:cNvPr>
          <p:cNvSpPr txBox="1"/>
          <p:nvPr/>
        </p:nvSpPr>
        <p:spPr>
          <a:xfrm>
            <a:off x="5235074" y="4003804"/>
            <a:ext cx="417464" cy="369332"/>
          </a:xfrm>
          <a:prstGeom prst="rect">
            <a:avLst/>
          </a:prstGeom>
          <a:noFill/>
        </p:spPr>
        <p:txBody>
          <a:bodyPr wrap="square" rtlCol="0">
            <a:spAutoFit/>
          </a:bodyPr>
          <a:lstStyle/>
          <a:p>
            <a:r>
              <a:rPr lang="en-US" b="1" dirty="0">
                <a:solidFill>
                  <a:schemeClr val="bg1"/>
                </a:solidFill>
              </a:rPr>
              <a:t>S5</a:t>
            </a:r>
          </a:p>
        </p:txBody>
      </p:sp>
      <p:sp>
        <p:nvSpPr>
          <p:cNvPr id="136" name="TextBox 135">
            <a:extLst>
              <a:ext uri="{FF2B5EF4-FFF2-40B4-BE49-F238E27FC236}">
                <a16:creationId xmlns:a16="http://schemas.microsoft.com/office/drawing/2014/main" id="{7A075E71-6717-4871-8C54-9B5E19AE870E}"/>
              </a:ext>
            </a:extLst>
          </p:cNvPr>
          <p:cNvSpPr txBox="1"/>
          <p:nvPr/>
        </p:nvSpPr>
        <p:spPr>
          <a:xfrm>
            <a:off x="6575075" y="4017327"/>
            <a:ext cx="417464" cy="369332"/>
          </a:xfrm>
          <a:prstGeom prst="rect">
            <a:avLst/>
          </a:prstGeom>
          <a:noFill/>
        </p:spPr>
        <p:txBody>
          <a:bodyPr wrap="square" rtlCol="0">
            <a:spAutoFit/>
          </a:bodyPr>
          <a:lstStyle/>
          <a:p>
            <a:r>
              <a:rPr lang="en-US" b="1" dirty="0">
                <a:solidFill>
                  <a:schemeClr val="bg1"/>
                </a:solidFill>
              </a:rPr>
              <a:t>S6</a:t>
            </a:r>
          </a:p>
        </p:txBody>
      </p:sp>
      <p:sp>
        <p:nvSpPr>
          <p:cNvPr id="137" name="TextBox 136">
            <a:extLst>
              <a:ext uri="{FF2B5EF4-FFF2-40B4-BE49-F238E27FC236}">
                <a16:creationId xmlns:a16="http://schemas.microsoft.com/office/drawing/2014/main" id="{C68C8CF3-727A-42E5-9C94-4C4FECB694A3}"/>
              </a:ext>
            </a:extLst>
          </p:cNvPr>
          <p:cNvSpPr txBox="1"/>
          <p:nvPr/>
        </p:nvSpPr>
        <p:spPr>
          <a:xfrm>
            <a:off x="7796982" y="4003804"/>
            <a:ext cx="417464" cy="369332"/>
          </a:xfrm>
          <a:prstGeom prst="rect">
            <a:avLst/>
          </a:prstGeom>
          <a:noFill/>
        </p:spPr>
        <p:txBody>
          <a:bodyPr wrap="square" rtlCol="0">
            <a:spAutoFit/>
          </a:bodyPr>
          <a:lstStyle/>
          <a:p>
            <a:r>
              <a:rPr lang="en-US" b="1" dirty="0">
                <a:solidFill>
                  <a:schemeClr val="bg1"/>
                </a:solidFill>
              </a:rPr>
              <a:t>S7</a:t>
            </a:r>
          </a:p>
        </p:txBody>
      </p:sp>
      <p:sp>
        <p:nvSpPr>
          <p:cNvPr id="138" name="TextBox 137">
            <a:extLst>
              <a:ext uri="{FF2B5EF4-FFF2-40B4-BE49-F238E27FC236}">
                <a16:creationId xmlns:a16="http://schemas.microsoft.com/office/drawing/2014/main" id="{18B1F554-EA1D-42F7-8C0D-3C82281185E9}"/>
              </a:ext>
            </a:extLst>
          </p:cNvPr>
          <p:cNvSpPr txBox="1"/>
          <p:nvPr/>
        </p:nvSpPr>
        <p:spPr>
          <a:xfrm>
            <a:off x="9068041" y="4003804"/>
            <a:ext cx="417464" cy="369332"/>
          </a:xfrm>
          <a:prstGeom prst="rect">
            <a:avLst/>
          </a:prstGeom>
          <a:noFill/>
        </p:spPr>
        <p:txBody>
          <a:bodyPr wrap="square" rtlCol="0">
            <a:spAutoFit/>
          </a:bodyPr>
          <a:lstStyle/>
          <a:p>
            <a:r>
              <a:rPr lang="en-US" b="1" dirty="0">
                <a:solidFill>
                  <a:schemeClr val="bg1"/>
                </a:solidFill>
              </a:rPr>
              <a:t>S8</a:t>
            </a:r>
          </a:p>
        </p:txBody>
      </p:sp>
      <p:sp>
        <p:nvSpPr>
          <p:cNvPr id="9" name="TextBox 8">
            <a:extLst>
              <a:ext uri="{FF2B5EF4-FFF2-40B4-BE49-F238E27FC236}">
                <a16:creationId xmlns:a16="http://schemas.microsoft.com/office/drawing/2014/main" id="{27A67248-09C1-41BB-B38A-C3679E6721B8}"/>
              </a:ext>
            </a:extLst>
          </p:cNvPr>
          <p:cNvSpPr txBox="1"/>
          <p:nvPr/>
        </p:nvSpPr>
        <p:spPr>
          <a:xfrm>
            <a:off x="5906195" y="2154646"/>
            <a:ext cx="417464" cy="369332"/>
          </a:xfrm>
          <a:prstGeom prst="rect">
            <a:avLst/>
          </a:prstGeom>
          <a:noFill/>
        </p:spPr>
        <p:txBody>
          <a:bodyPr wrap="square" rtlCol="0">
            <a:spAutoFit/>
          </a:bodyPr>
          <a:lstStyle/>
          <a:p>
            <a:r>
              <a:rPr lang="en-US" b="1" dirty="0">
                <a:solidFill>
                  <a:schemeClr val="bg1"/>
                </a:solidFill>
              </a:rPr>
              <a:t>S1</a:t>
            </a:r>
          </a:p>
        </p:txBody>
      </p:sp>
      <p:cxnSp>
        <p:nvCxnSpPr>
          <p:cNvPr id="40" name="Straight Arrow Connector 39">
            <a:extLst>
              <a:ext uri="{FF2B5EF4-FFF2-40B4-BE49-F238E27FC236}">
                <a16:creationId xmlns:a16="http://schemas.microsoft.com/office/drawing/2014/main" id="{C53776D2-0423-4618-8955-FB10F56D2665}"/>
              </a:ext>
            </a:extLst>
          </p:cNvPr>
          <p:cNvCxnSpPr>
            <a:cxnSpLocks/>
            <a:endCxn id="44" idx="0"/>
          </p:cNvCxnSpPr>
          <p:nvPr/>
        </p:nvCxnSpPr>
        <p:spPr>
          <a:xfrm flipH="1">
            <a:off x="4736555" y="4446609"/>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64840B-2EC5-42D2-866C-E6FDE2864364}"/>
              </a:ext>
            </a:extLst>
          </p:cNvPr>
          <p:cNvCxnSpPr>
            <a:cxnSpLocks/>
            <a:endCxn id="45" idx="0"/>
          </p:cNvCxnSpPr>
          <p:nvPr/>
        </p:nvCxnSpPr>
        <p:spPr>
          <a:xfrm>
            <a:off x="5447409" y="4446609"/>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A07C1F-79D9-4675-8BC2-69D441FE3C09}"/>
              </a:ext>
            </a:extLst>
          </p:cNvPr>
          <p:cNvSpPr txBox="1"/>
          <p:nvPr/>
        </p:nvSpPr>
        <p:spPr>
          <a:xfrm>
            <a:off x="5320209" y="4907862"/>
            <a:ext cx="662568" cy="707886"/>
          </a:xfrm>
          <a:prstGeom prst="rect">
            <a:avLst/>
          </a:prstGeom>
          <a:noFill/>
        </p:spPr>
        <p:txBody>
          <a:bodyPr wrap="square" rtlCol="0">
            <a:spAutoFit/>
          </a:bodyPr>
          <a:lstStyle/>
          <a:p>
            <a:r>
              <a:rPr lang="en-US" sz="2000" dirty="0"/>
              <a:t>n=0</a:t>
            </a:r>
          </a:p>
          <a:p>
            <a:r>
              <a:rPr lang="en-US" sz="2000" dirty="0"/>
              <a:t>w=0</a:t>
            </a:r>
          </a:p>
        </p:txBody>
      </p:sp>
      <p:sp>
        <p:nvSpPr>
          <p:cNvPr id="43" name="TextBox 42">
            <a:extLst>
              <a:ext uri="{FF2B5EF4-FFF2-40B4-BE49-F238E27FC236}">
                <a16:creationId xmlns:a16="http://schemas.microsoft.com/office/drawing/2014/main" id="{F3242BCD-500A-4508-9C83-8DE229CD7AD6}"/>
              </a:ext>
            </a:extLst>
          </p:cNvPr>
          <p:cNvSpPr txBox="1"/>
          <p:nvPr/>
        </p:nvSpPr>
        <p:spPr>
          <a:xfrm>
            <a:off x="3893559" y="4932714"/>
            <a:ext cx="625516" cy="707886"/>
          </a:xfrm>
          <a:prstGeom prst="rect">
            <a:avLst/>
          </a:prstGeom>
          <a:noFill/>
        </p:spPr>
        <p:txBody>
          <a:bodyPr wrap="square" rtlCol="0">
            <a:spAutoFit/>
          </a:bodyPr>
          <a:lstStyle/>
          <a:p>
            <a:r>
              <a:rPr lang="en-US" sz="2000" dirty="0"/>
              <a:t>n=0</a:t>
            </a:r>
          </a:p>
          <a:p>
            <a:r>
              <a:rPr lang="en-US" sz="2000" dirty="0"/>
              <a:t>w=0</a:t>
            </a:r>
          </a:p>
        </p:txBody>
      </p:sp>
      <p:sp>
        <p:nvSpPr>
          <p:cNvPr id="44" name="Oval 43">
            <a:extLst>
              <a:ext uri="{FF2B5EF4-FFF2-40B4-BE49-F238E27FC236}">
                <a16:creationId xmlns:a16="http://schemas.microsoft.com/office/drawing/2014/main" id="{497428D4-3E67-4092-8617-2593DFB133EA}"/>
              </a:ext>
            </a:extLst>
          </p:cNvPr>
          <p:cNvSpPr/>
          <p:nvPr/>
        </p:nvSpPr>
        <p:spPr>
          <a:xfrm>
            <a:off x="4519075" y="5023077"/>
            <a:ext cx="434959" cy="459969"/>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5" name="Oval 44">
            <a:extLst>
              <a:ext uri="{FF2B5EF4-FFF2-40B4-BE49-F238E27FC236}">
                <a16:creationId xmlns:a16="http://schemas.microsoft.com/office/drawing/2014/main" id="{26590252-CFED-48C2-A9B9-D867CCECFE8B}"/>
              </a:ext>
            </a:extLst>
          </p:cNvPr>
          <p:cNvSpPr/>
          <p:nvPr/>
        </p:nvSpPr>
        <p:spPr>
          <a:xfrm>
            <a:off x="5896038" y="5023077"/>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 name="TextBox 45">
            <a:extLst>
              <a:ext uri="{FF2B5EF4-FFF2-40B4-BE49-F238E27FC236}">
                <a16:creationId xmlns:a16="http://schemas.microsoft.com/office/drawing/2014/main" id="{7C0F5811-6B43-43AC-9350-7C0BB54BF3C4}"/>
              </a:ext>
            </a:extLst>
          </p:cNvPr>
          <p:cNvSpPr txBox="1"/>
          <p:nvPr/>
        </p:nvSpPr>
        <p:spPr>
          <a:xfrm>
            <a:off x="4508640" y="5077970"/>
            <a:ext cx="417464" cy="369332"/>
          </a:xfrm>
          <a:prstGeom prst="rect">
            <a:avLst/>
          </a:prstGeom>
          <a:noFill/>
        </p:spPr>
        <p:txBody>
          <a:bodyPr wrap="square" rtlCol="0">
            <a:spAutoFit/>
          </a:bodyPr>
          <a:lstStyle/>
          <a:p>
            <a:r>
              <a:rPr lang="en-US" b="1" dirty="0">
                <a:solidFill>
                  <a:schemeClr val="bg1"/>
                </a:solidFill>
              </a:rPr>
              <a:t>S9</a:t>
            </a:r>
          </a:p>
        </p:txBody>
      </p:sp>
      <p:sp>
        <p:nvSpPr>
          <p:cNvPr id="47" name="TextBox 46">
            <a:extLst>
              <a:ext uri="{FF2B5EF4-FFF2-40B4-BE49-F238E27FC236}">
                <a16:creationId xmlns:a16="http://schemas.microsoft.com/office/drawing/2014/main" id="{3D64447B-2D0E-4DD0-BB9B-A25AFF061C50}"/>
              </a:ext>
            </a:extLst>
          </p:cNvPr>
          <p:cNvSpPr txBox="1"/>
          <p:nvPr/>
        </p:nvSpPr>
        <p:spPr>
          <a:xfrm>
            <a:off x="5856140" y="5064447"/>
            <a:ext cx="625516" cy="369332"/>
          </a:xfrm>
          <a:prstGeom prst="rect">
            <a:avLst/>
          </a:prstGeom>
          <a:noFill/>
        </p:spPr>
        <p:txBody>
          <a:bodyPr wrap="square" rtlCol="0">
            <a:spAutoFit/>
          </a:bodyPr>
          <a:lstStyle/>
          <a:p>
            <a:r>
              <a:rPr lang="en-US" b="1" dirty="0">
                <a:solidFill>
                  <a:schemeClr val="bg1"/>
                </a:solidFill>
              </a:rPr>
              <a:t>S10</a:t>
            </a:r>
          </a:p>
        </p:txBody>
      </p:sp>
      <p:sp>
        <p:nvSpPr>
          <p:cNvPr id="48" name="Oval 47">
            <a:extLst>
              <a:ext uri="{FF2B5EF4-FFF2-40B4-BE49-F238E27FC236}">
                <a16:creationId xmlns:a16="http://schemas.microsoft.com/office/drawing/2014/main" id="{A060DC8F-BA88-44B0-AEF4-4FDA13BB335B}"/>
              </a:ext>
            </a:extLst>
          </p:cNvPr>
          <p:cNvSpPr/>
          <p:nvPr/>
        </p:nvSpPr>
        <p:spPr>
          <a:xfrm>
            <a:off x="4522882" y="5525385"/>
            <a:ext cx="424418" cy="448823"/>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9" name="TextBox 48">
            <a:extLst>
              <a:ext uri="{FF2B5EF4-FFF2-40B4-BE49-F238E27FC236}">
                <a16:creationId xmlns:a16="http://schemas.microsoft.com/office/drawing/2014/main" id="{76AC1629-8748-4FBE-81B0-0077892B72C5}"/>
              </a:ext>
            </a:extLst>
          </p:cNvPr>
          <p:cNvSpPr txBox="1"/>
          <p:nvPr/>
        </p:nvSpPr>
        <p:spPr>
          <a:xfrm>
            <a:off x="4519075" y="5941694"/>
            <a:ext cx="208153" cy="369332"/>
          </a:xfrm>
          <a:prstGeom prst="rect">
            <a:avLst/>
          </a:prstGeom>
          <a:noFill/>
        </p:spPr>
        <p:txBody>
          <a:bodyPr wrap="square" rtlCol="0">
            <a:spAutoFit/>
          </a:bodyPr>
          <a:lstStyle/>
          <a:p>
            <a:r>
              <a:rPr lang="en-US" b="1" dirty="0">
                <a:solidFill>
                  <a:schemeClr val="bg1"/>
                </a:solidFill>
              </a:rPr>
              <a:t>1</a:t>
            </a:r>
          </a:p>
        </p:txBody>
      </p:sp>
    </p:spTree>
    <p:extLst>
      <p:ext uri="{BB962C8B-B14F-4D97-AF65-F5344CB8AC3E}">
        <p14:creationId xmlns:p14="http://schemas.microsoft.com/office/powerpoint/2010/main" val="2232656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0.00208 -0.00209 L 0.00208 -0.00186 C 0.00768 -0.00162 0.01341 -0.00162 0.01901 -0.0007 C 0.01992 -0.0007 0.02057 0.00046 0.02149 0.00069 C 0.02331 0.00138 0.02526 0.00138 0.02708 0.00208 C 0.03776 0.00555 0.01732 0.00115 0.03841 0.00486 C 0.0457 0.00926 0.04193 0.00439 0.04401 0.01203 C 0.0444 0.01365 0.04505 0.01504 0.0457 0.01643 C 0.04505 0.01782 0.04466 0.01944 0.04401 0.02083 C 0.04336 0.02199 0.04245 0.02291 0.04167 0.02361 C 0.03828 0.02615 0.02878 0.02638 0.02787 0.02638 C 0.02031 0.025 0.02031 0.02523 0.0125 0.02222 C 0.00977 0.02106 0.00977 0.0199 0.0069 0.01782 C 0.00495 0.01643 0.00326 0.01597 0.0013 0.01504 C 0.00039 0.01458 -0.00039 0.01412 -0.00117 0.01365 L -0.00677 0.01504 C -0.0112 0.01597 -0.0138 0.01643 -0.0181 0.01782 C -0.01914 0.01828 -0.02018 0.01875 -0.02135 0.01921 C -0.0306 0.02291 -0.0207 0.01875 -0.02851 0.02222 C -0.02773 0.02314 -0.02708 0.0243 -0.02617 0.025 C -0.02396 0.02708 -0.02122 0.02685 -0.01888 0.02777 C -0.01706 0.0287 -0.0151 0.02986 -0.01328 0.03078 C -0.01198 0.03125 -0.01055 0.03171 -0.00924 0.03217 L 0.00612 0.02939 C 0.00742 0.02893 0.00873 0.02777 0.01016 0.02777 C 0.01654 0.02777 0.02305 0.02893 0.02956 0.02939 C 0.03034 0.03032 0.03138 0.03078 0.0319 0.03217 C 0.03242 0.03333 0.03268 0.03495 0.03268 0.03657 C 0.03268 0.04166 0.03242 0.04676 0.02956 0.0493 C 0.02826 0.05046 0.02682 0.05069 0.02552 0.05092 C 0.0207 0.05162 0.01576 0.05185 0.01094 0.05231 C 0.00846 0.0537 0.00729 0.05463 0.00456 0.05509 C 0.00078 0.05578 -0.00299 0.05601 -0.00677 0.05648 C -0.0095 0.05694 -0.01224 0.0574 -0.01484 0.05787 C -0.01562 0.05856 -0.0164 0.05902 -0.01732 0.05949 C -0.01862 0.05995 -0.02018 0.05972 -0.02135 0.06088 C -0.02265 0.06203 -0.02331 0.06713 -0.0237 0.06944 C -0.01966 0.0699 -0.01562 0.07083 -0.01159 0.07083 C -0.00872 0.07083 -0.00573 0.07013 -0.00273 0.06944 C -0.00195 0.06921 -0.00117 0.06828 -0.00039 0.06805 C 0.00104 0.06736 0.00235 0.06713 0.00365 0.06666 C 0.00586 0.06713 0.00807 0.06713 0.01016 0.06805 C 0.01185 0.06875 0.01498 0.07083 0.01498 0.07106 C 0.01576 0.07176 0.01667 0.07268 0.01745 0.07384 C 0.01888 0.07592 0.0207 0.07777 0.02149 0.08078 C 0.02253 0.08518 0.01966 0.08819 0.01823 0.08958 C 0.01302 0.09375 0.01081 0.09282 0.00456 0.09375 L -0.00039 0.09676 L -0.00273 0.09814 C -0.00456 0.10301 -0.00364 0.10115 -0.00521 0.10393 " pathEditMode="relative" rAng="0" ptsTypes="AAAAAAAAAAAAAAAAAAAAAAAAAAAAAAAAAAAAAAAAAAAAAAAAAA">
                                      <p:cBhvr>
                                        <p:cTn id="9" dur="2000" fill="hold"/>
                                        <p:tgtEl>
                                          <p:spTgt spid="48"/>
                                        </p:tgtEl>
                                        <p:attrNameLst>
                                          <p:attrName>ppt_x</p:attrName>
                                          <p:attrName>ppt_y</p:attrName>
                                        </p:attrNameLst>
                                      </p:cBhvr>
                                      <p:rCtr x="651" y="5301"/>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BC5CD313-11A5-4E5F-B7EE-0AC4DE953F63}"/>
              </a:ext>
            </a:extLst>
          </p:cNvPr>
          <p:cNvPicPr>
            <a:picLocks noChangeAspect="1"/>
          </p:cNvPicPr>
          <p:nvPr/>
        </p:nvPicPr>
        <p:blipFill>
          <a:blip r:embed="rId3"/>
          <a:stretch>
            <a:fillRect/>
          </a:stretch>
        </p:blipFill>
        <p:spPr>
          <a:xfrm>
            <a:off x="0" y="-5962"/>
            <a:ext cx="12192000" cy="6857999"/>
          </a:xfrm>
          <a:prstGeom prst="rect">
            <a:avLst/>
          </a:prstGeom>
        </p:spPr>
      </p:pic>
      <p:sp>
        <p:nvSpPr>
          <p:cNvPr id="50" name="Oval 49">
            <a:extLst>
              <a:ext uri="{FF2B5EF4-FFF2-40B4-BE49-F238E27FC236}">
                <a16:creationId xmlns:a16="http://schemas.microsoft.com/office/drawing/2014/main" id="{FF70783E-ABC7-43B9-B31B-7FB2B0A643E2}"/>
              </a:ext>
            </a:extLst>
          </p:cNvPr>
          <p:cNvSpPr/>
          <p:nvPr/>
        </p:nvSpPr>
        <p:spPr>
          <a:xfrm>
            <a:off x="4454989" y="5963152"/>
            <a:ext cx="424418" cy="448823"/>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TextBox 10">
            <a:extLst>
              <a:ext uri="{FF2B5EF4-FFF2-40B4-BE49-F238E27FC236}">
                <a16:creationId xmlns:a16="http://schemas.microsoft.com/office/drawing/2014/main" id="{D4B896C8-9392-4E15-A37A-0922DC900B96}"/>
              </a:ext>
            </a:extLst>
          </p:cNvPr>
          <p:cNvSpPr txBox="1"/>
          <p:nvPr/>
        </p:nvSpPr>
        <p:spPr>
          <a:xfrm>
            <a:off x="0" y="205756"/>
            <a:ext cx="12192000" cy="1569660"/>
          </a:xfrm>
          <a:prstGeom prst="rect">
            <a:avLst/>
          </a:prstGeom>
          <a:noFill/>
        </p:spPr>
        <p:txBody>
          <a:bodyPr wrap="square" rtlCol="0">
            <a:spAutoFit/>
          </a:bodyPr>
          <a:lstStyle/>
          <a:p>
            <a:pPr algn="ctr"/>
            <a:r>
              <a:rPr lang="en-US" sz="4800" b="1" dirty="0">
                <a:solidFill>
                  <a:srgbClr val="383536"/>
                </a:solidFill>
              </a:rPr>
              <a:t>Monte Carlo Tree Search</a:t>
            </a:r>
            <a:endParaRPr lang="he-IL" sz="4800" b="1" dirty="0">
              <a:solidFill>
                <a:srgbClr val="383536"/>
              </a:solidFill>
            </a:endParaRPr>
          </a:p>
          <a:p>
            <a:pPr algn="ctr"/>
            <a:r>
              <a:rPr lang="en-US" sz="4800" b="1" dirty="0">
                <a:solidFill>
                  <a:srgbClr val="383536"/>
                </a:solidFill>
              </a:rPr>
              <a:t>Backpropogation </a:t>
            </a:r>
          </a:p>
        </p:txBody>
      </p:sp>
      <p:cxnSp>
        <p:nvCxnSpPr>
          <p:cNvPr id="122" name="Straight Arrow Connector 121">
            <a:extLst>
              <a:ext uri="{FF2B5EF4-FFF2-40B4-BE49-F238E27FC236}">
                <a16:creationId xmlns:a16="http://schemas.microsoft.com/office/drawing/2014/main" id="{327FDCBD-2C69-478B-AA94-DE50ED5D7165}"/>
              </a:ext>
            </a:extLst>
          </p:cNvPr>
          <p:cNvCxnSpPr>
            <a:stCxn id="113" idx="5"/>
            <a:endCxn id="115" idx="1"/>
          </p:cNvCxnSpPr>
          <p:nvPr/>
        </p:nvCxnSpPr>
        <p:spPr>
          <a:xfrm>
            <a:off x="6249781" y="2236848"/>
            <a:ext cx="1089718" cy="481205"/>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7C494D9-F4F7-4EC9-A31E-CB4E66AA1F7E}"/>
              </a:ext>
            </a:extLst>
          </p:cNvPr>
          <p:cNvCxnSpPr>
            <a:cxnSpLocks/>
            <a:stCxn id="113" idx="3"/>
            <a:endCxn id="119" idx="7"/>
          </p:cNvCxnSpPr>
          <p:nvPr/>
        </p:nvCxnSpPr>
        <p:spPr>
          <a:xfrm flipH="1">
            <a:off x="4915446" y="2236848"/>
            <a:ext cx="1026772" cy="481205"/>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9AE961C-5A8B-4FEC-BC7A-B77BCF2791B2}"/>
              </a:ext>
            </a:extLst>
          </p:cNvPr>
          <p:cNvCxnSpPr>
            <a:cxnSpLocks/>
            <a:stCxn id="115" idx="4"/>
            <a:endCxn id="118" idx="0"/>
          </p:cNvCxnSpPr>
          <p:nvPr/>
        </p:nvCxnSpPr>
        <p:spPr>
          <a:xfrm>
            <a:off x="7493281" y="3110660"/>
            <a:ext cx="51243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6D9C9A7-9610-4621-BD77-7E8E6A37D0C0}"/>
              </a:ext>
            </a:extLst>
          </p:cNvPr>
          <p:cNvCxnSpPr>
            <a:cxnSpLocks/>
            <a:stCxn id="115" idx="4"/>
            <a:endCxn id="116" idx="0"/>
          </p:cNvCxnSpPr>
          <p:nvPr/>
        </p:nvCxnSpPr>
        <p:spPr>
          <a:xfrm flipH="1">
            <a:off x="6793332" y="3110660"/>
            <a:ext cx="699949"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84D56E5-8E75-4315-A4DC-DFBE43FA44B2}"/>
              </a:ext>
            </a:extLst>
          </p:cNvPr>
          <p:cNvCxnSpPr>
            <a:cxnSpLocks/>
            <a:stCxn id="119" idx="4"/>
            <a:endCxn id="120" idx="0"/>
          </p:cNvCxnSpPr>
          <p:nvPr/>
        </p:nvCxnSpPr>
        <p:spPr>
          <a:xfrm flipH="1">
            <a:off x="4050811" y="3110660"/>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037137B-F6BA-4B04-A829-46EC95F567B2}"/>
              </a:ext>
            </a:extLst>
          </p:cNvPr>
          <p:cNvCxnSpPr>
            <a:cxnSpLocks/>
            <a:stCxn id="119" idx="4"/>
            <a:endCxn id="121" idx="0"/>
          </p:cNvCxnSpPr>
          <p:nvPr/>
        </p:nvCxnSpPr>
        <p:spPr>
          <a:xfrm>
            <a:off x="4761665" y="3110660"/>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BD22F25-C312-4A79-AC2D-C5D52C26F3CE}"/>
              </a:ext>
            </a:extLst>
          </p:cNvPr>
          <p:cNvCxnSpPr>
            <a:cxnSpLocks/>
            <a:stCxn id="115" idx="4"/>
            <a:endCxn id="129" idx="0"/>
          </p:cNvCxnSpPr>
          <p:nvPr/>
        </p:nvCxnSpPr>
        <p:spPr>
          <a:xfrm>
            <a:off x="7493281" y="3110660"/>
            <a:ext cx="17803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E943F63-97BA-4689-BF21-A141F993DE58}"/>
              </a:ext>
            </a:extLst>
          </p:cNvPr>
          <p:cNvSpPr txBox="1"/>
          <p:nvPr/>
        </p:nvSpPr>
        <p:spPr>
          <a:xfrm>
            <a:off x="7664828" y="2515651"/>
            <a:ext cx="969312" cy="707886"/>
          </a:xfrm>
          <a:prstGeom prst="rect">
            <a:avLst/>
          </a:prstGeom>
          <a:noFill/>
        </p:spPr>
        <p:txBody>
          <a:bodyPr wrap="square" rtlCol="0">
            <a:spAutoFit/>
          </a:bodyPr>
          <a:lstStyle/>
          <a:p>
            <a:r>
              <a:rPr lang="en-US" sz="2000" dirty="0"/>
              <a:t>n=2</a:t>
            </a:r>
          </a:p>
          <a:p>
            <a:r>
              <a:rPr lang="en-US" sz="2000" dirty="0"/>
              <a:t>w=0</a:t>
            </a:r>
          </a:p>
        </p:txBody>
      </p:sp>
      <p:sp>
        <p:nvSpPr>
          <p:cNvPr id="143" name="TextBox 142">
            <a:extLst>
              <a:ext uri="{FF2B5EF4-FFF2-40B4-BE49-F238E27FC236}">
                <a16:creationId xmlns:a16="http://schemas.microsoft.com/office/drawing/2014/main" id="{7B5A8695-0516-421D-8A78-8D2C9ABF718A}"/>
              </a:ext>
            </a:extLst>
          </p:cNvPr>
          <p:cNvSpPr txBox="1"/>
          <p:nvPr/>
        </p:nvSpPr>
        <p:spPr>
          <a:xfrm>
            <a:off x="4634465" y="3571913"/>
            <a:ext cx="662568" cy="707886"/>
          </a:xfrm>
          <a:prstGeom prst="rect">
            <a:avLst/>
          </a:prstGeom>
          <a:noFill/>
        </p:spPr>
        <p:txBody>
          <a:bodyPr wrap="square" rtlCol="0">
            <a:spAutoFit/>
          </a:bodyPr>
          <a:lstStyle/>
          <a:p>
            <a:r>
              <a:rPr lang="en-US" sz="2000" dirty="0"/>
              <a:t>n=1</a:t>
            </a:r>
          </a:p>
          <a:p>
            <a:r>
              <a:rPr lang="en-US" sz="2000" dirty="0"/>
              <a:t>w=1</a:t>
            </a:r>
          </a:p>
        </p:txBody>
      </p:sp>
      <p:sp>
        <p:nvSpPr>
          <p:cNvPr id="144" name="TextBox 143">
            <a:extLst>
              <a:ext uri="{FF2B5EF4-FFF2-40B4-BE49-F238E27FC236}">
                <a16:creationId xmlns:a16="http://schemas.microsoft.com/office/drawing/2014/main" id="{68D1BDFD-0885-482A-8BFE-106ACB430C5D}"/>
              </a:ext>
            </a:extLst>
          </p:cNvPr>
          <p:cNvSpPr txBox="1"/>
          <p:nvPr/>
        </p:nvSpPr>
        <p:spPr>
          <a:xfrm>
            <a:off x="3207815" y="3596765"/>
            <a:ext cx="625516" cy="707886"/>
          </a:xfrm>
          <a:prstGeom prst="rect">
            <a:avLst/>
          </a:prstGeom>
          <a:noFill/>
        </p:spPr>
        <p:txBody>
          <a:bodyPr wrap="square" rtlCol="0">
            <a:spAutoFit/>
          </a:bodyPr>
          <a:lstStyle/>
          <a:p>
            <a:r>
              <a:rPr lang="en-US" sz="2000" dirty="0"/>
              <a:t>n=1</a:t>
            </a:r>
          </a:p>
          <a:p>
            <a:r>
              <a:rPr lang="en-US" sz="2000" dirty="0"/>
              <a:t>w=0</a:t>
            </a:r>
          </a:p>
        </p:txBody>
      </p:sp>
      <p:sp>
        <p:nvSpPr>
          <p:cNvPr id="145" name="TextBox 144">
            <a:extLst>
              <a:ext uri="{FF2B5EF4-FFF2-40B4-BE49-F238E27FC236}">
                <a16:creationId xmlns:a16="http://schemas.microsoft.com/office/drawing/2014/main" id="{21E850E6-C8FB-4978-9BCB-74EF33FAF854}"/>
              </a:ext>
            </a:extLst>
          </p:cNvPr>
          <p:cNvSpPr txBox="1"/>
          <p:nvPr/>
        </p:nvSpPr>
        <p:spPr>
          <a:xfrm>
            <a:off x="3902102" y="2551071"/>
            <a:ext cx="742236" cy="707886"/>
          </a:xfrm>
          <a:prstGeom prst="rect">
            <a:avLst/>
          </a:prstGeom>
          <a:noFill/>
        </p:spPr>
        <p:txBody>
          <a:bodyPr wrap="square" rtlCol="0">
            <a:spAutoFit/>
          </a:bodyPr>
          <a:lstStyle/>
          <a:p>
            <a:r>
              <a:rPr lang="en-US" sz="2000" dirty="0"/>
              <a:t>n=2</a:t>
            </a:r>
          </a:p>
          <a:p>
            <a:r>
              <a:rPr lang="en-US" sz="2000" dirty="0"/>
              <a:t>w=1</a:t>
            </a:r>
          </a:p>
        </p:txBody>
      </p:sp>
      <p:sp>
        <p:nvSpPr>
          <p:cNvPr id="146" name="TextBox 145">
            <a:extLst>
              <a:ext uri="{FF2B5EF4-FFF2-40B4-BE49-F238E27FC236}">
                <a16:creationId xmlns:a16="http://schemas.microsoft.com/office/drawing/2014/main" id="{C4C25442-F235-4863-97EA-79DCE5BF0568}"/>
              </a:ext>
            </a:extLst>
          </p:cNvPr>
          <p:cNvSpPr txBox="1"/>
          <p:nvPr/>
        </p:nvSpPr>
        <p:spPr>
          <a:xfrm>
            <a:off x="5975436" y="3587358"/>
            <a:ext cx="676086" cy="707886"/>
          </a:xfrm>
          <a:prstGeom prst="rect">
            <a:avLst/>
          </a:prstGeom>
          <a:noFill/>
        </p:spPr>
        <p:txBody>
          <a:bodyPr wrap="square" rtlCol="0">
            <a:spAutoFit/>
          </a:bodyPr>
          <a:lstStyle/>
          <a:p>
            <a:r>
              <a:rPr lang="en-US" sz="2000" dirty="0"/>
              <a:t>n=1</a:t>
            </a:r>
          </a:p>
          <a:p>
            <a:r>
              <a:rPr lang="en-US" sz="2000" dirty="0"/>
              <a:t>w=0</a:t>
            </a:r>
          </a:p>
        </p:txBody>
      </p:sp>
      <p:sp>
        <p:nvSpPr>
          <p:cNvPr id="149" name="TextBox 148">
            <a:extLst>
              <a:ext uri="{FF2B5EF4-FFF2-40B4-BE49-F238E27FC236}">
                <a16:creationId xmlns:a16="http://schemas.microsoft.com/office/drawing/2014/main" id="{EDB65A19-E0E9-49E0-A163-705F537D3095}"/>
              </a:ext>
            </a:extLst>
          </p:cNvPr>
          <p:cNvSpPr txBox="1"/>
          <p:nvPr/>
        </p:nvSpPr>
        <p:spPr>
          <a:xfrm>
            <a:off x="7212317" y="3596765"/>
            <a:ext cx="676086" cy="707886"/>
          </a:xfrm>
          <a:prstGeom prst="rect">
            <a:avLst/>
          </a:prstGeom>
          <a:noFill/>
        </p:spPr>
        <p:txBody>
          <a:bodyPr wrap="square" rtlCol="0">
            <a:spAutoFit/>
          </a:bodyPr>
          <a:lstStyle/>
          <a:p>
            <a:r>
              <a:rPr lang="en-US" sz="2000" dirty="0"/>
              <a:t>n=1</a:t>
            </a:r>
          </a:p>
          <a:p>
            <a:r>
              <a:rPr lang="en-US" sz="2000" dirty="0"/>
              <a:t>w=0</a:t>
            </a:r>
          </a:p>
        </p:txBody>
      </p:sp>
      <p:sp>
        <p:nvSpPr>
          <p:cNvPr id="113" name="Oval 112">
            <a:extLst>
              <a:ext uri="{FF2B5EF4-FFF2-40B4-BE49-F238E27FC236}">
                <a16:creationId xmlns:a16="http://schemas.microsoft.com/office/drawing/2014/main" id="{76046FF4-88CA-4D84-ACA3-62C14B00BE76}"/>
              </a:ext>
            </a:extLst>
          </p:cNvPr>
          <p:cNvSpPr/>
          <p:nvPr/>
        </p:nvSpPr>
        <p:spPr>
          <a:xfrm>
            <a:off x="5878520" y="1844240"/>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0" name="TextBox 149">
            <a:extLst>
              <a:ext uri="{FF2B5EF4-FFF2-40B4-BE49-F238E27FC236}">
                <a16:creationId xmlns:a16="http://schemas.microsoft.com/office/drawing/2014/main" id="{6EBDB9FF-2A66-402D-92E6-5870FF17A229}"/>
              </a:ext>
            </a:extLst>
          </p:cNvPr>
          <p:cNvSpPr txBox="1"/>
          <p:nvPr/>
        </p:nvSpPr>
        <p:spPr>
          <a:xfrm>
            <a:off x="8380069" y="3587358"/>
            <a:ext cx="676086" cy="707886"/>
          </a:xfrm>
          <a:prstGeom prst="rect">
            <a:avLst/>
          </a:prstGeom>
          <a:noFill/>
        </p:spPr>
        <p:txBody>
          <a:bodyPr wrap="square" rtlCol="0">
            <a:spAutoFit/>
          </a:bodyPr>
          <a:lstStyle/>
          <a:p>
            <a:r>
              <a:rPr lang="en-US" sz="2000" dirty="0"/>
              <a:t>n=0</a:t>
            </a:r>
          </a:p>
          <a:p>
            <a:r>
              <a:rPr lang="en-US" sz="2000" dirty="0"/>
              <a:t>w=0</a:t>
            </a:r>
          </a:p>
        </p:txBody>
      </p:sp>
      <p:sp>
        <p:nvSpPr>
          <p:cNvPr id="152" name="TextBox 151">
            <a:extLst>
              <a:ext uri="{FF2B5EF4-FFF2-40B4-BE49-F238E27FC236}">
                <a16:creationId xmlns:a16="http://schemas.microsoft.com/office/drawing/2014/main" id="{9D9C803E-5B47-4D3A-A67A-334BCF757F80}"/>
              </a:ext>
            </a:extLst>
          </p:cNvPr>
          <p:cNvSpPr txBox="1"/>
          <p:nvPr/>
        </p:nvSpPr>
        <p:spPr>
          <a:xfrm>
            <a:off x="6296063" y="1868647"/>
            <a:ext cx="969312" cy="400110"/>
          </a:xfrm>
          <a:prstGeom prst="rect">
            <a:avLst/>
          </a:prstGeom>
          <a:noFill/>
        </p:spPr>
        <p:txBody>
          <a:bodyPr wrap="square" rtlCol="0">
            <a:spAutoFit/>
          </a:bodyPr>
          <a:lstStyle/>
          <a:p>
            <a:r>
              <a:rPr lang="en-US" sz="2000" dirty="0"/>
              <a:t>n=4</a:t>
            </a:r>
          </a:p>
        </p:txBody>
      </p:sp>
      <p:sp>
        <p:nvSpPr>
          <p:cNvPr id="115" name="Oval 114">
            <a:extLst>
              <a:ext uri="{FF2B5EF4-FFF2-40B4-BE49-F238E27FC236}">
                <a16:creationId xmlns:a16="http://schemas.microsoft.com/office/drawing/2014/main" id="{80E81CF3-8265-4B64-88F2-8A73544D3267}"/>
              </a:ext>
            </a:extLst>
          </p:cNvPr>
          <p:cNvSpPr/>
          <p:nvPr/>
        </p:nvSpPr>
        <p:spPr>
          <a:xfrm>
            <a:off x="7275801" y="2650692"/>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6" name="Oval 115">
            <a:extLst>
              <a:ext uri="{FF2B5EF4-FFF2-40B4-BE49-F238E27FC236}">
                <a16:creationId xmlns:a16="http://schemas.microsoft.com/office/drawing/2014/main" id="{75506011-B677-4283-9666-9886C1846AFE}"/>
              </a:ext>
            </a:extLst>
          </p:cNvPr>
          <p:cNvSpPr/>
          <p:nvPr/>
        </p:nvSpPr>
        <p:spPr>
          <a:xfrm>
            <a:off x="6575852" y="368712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8" name="Oval 117">
            <a:extLst>
              <a:ext uri="{FF2B5EF4-FFF2-40B4-BE49-F238E27FC236}">
                <a16:creationId xmlns:a16="http://schemas.microsoft.com/office/drawing/2014/main" id="{6B82EDE8-B3A7-4258-9400-8208ABD3B470}"/>
              </a:ext>
            </a:extLst>
          </p:cNvPr>
          <p:cNvSpPr/>
          <p:nvPr/>
        </p:nvSpPr>
        <p:spPr>
          <a:xfrm>
            <a:off x="7788235" y="368712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9" name="Oval 118">
            <a:extLst>
              <a:ext uri="{FF2B5EF4-FFF2-40B4-BE49-F238E27FC236}">
                <a16:creationId xmlns:a16="http://schemas.microsoft.com/office/drawing/2014/main" id="{C349E6FD-4FBC-4160-BB43-4602497DD12E}"/>
              </a:ext>
            </a:extLst>
          </p:cNvPr>
          <p:cNvSpPr/>
          <p:nvPr/>
        </p:nvSpPr>
        <p:spPr>
          <a:xfrm>
            <a:off x="4544185" y="2650692"/>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0" name="Oval 119">
            <a:extLst>
              <a:ext uri="{FF2B5EF4-FFF2-40B4-BE49-F238E27FC236}">
                <a16:creationId xmlns:a16="http://schemas.microsoft.com/office/drawing/2014/main" id="{4C0DCA5B-71BA-49EA-87DE-2398D154FBA1}"/>
              </a:ext>
            </a:extLst>
          </p:cNvPr>
          <p:cNvSpPr/>
          <p:nvPr/>
        </p:nvSpPr>
        <p:spPr>
          <a:xfrm>
            <a:off x="3833331" y="368712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1" name="Oval 120">
            <a:extLst>
              <a:ext uri="{FF2B5EF4-FFF2-40B4-BE49-F238E27FC236}">
                <a16:creationId xmlns:a16="http://schemas.microsoft.com/office/drawing/2014/main" id="{D5E919D4-FC06-480C-864D-32195C3DF2FA}"/>
              </a:ext>
            </a:extLst>
          </p:cNvPr>
          <p:cNvSpPr/>
          <p:nvPr/>
        </p:nvSpPr>
        <p:spPr>
          <a:xfrm>
            <a:off x="5210294" y="368712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9" name="Oval 128">
            <a:extLst>
              <a:ext uri="{FF2B5EF4-FFF2-40B4-BE49-F238E27FC236}">
                <a16:creationId xmlns:a16="http://schemas.microsoft.com/office/drawing/2014/main" id="{354D1223-CE04-4E5C-83AD-AFA89A7F65EE}"/>
              </a:ext>
            </a:extLst>
          </p:cNvPr>
          <p:cNvSpPr/>
          <p:nvPr/>
        </p:nvSpPr>
        <p:spPr>
          <a:xfrm>
            <a:off x="9056155" y="3687128"/>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1" name="TextBox 130">
            <a:extLst>
              <a:ext uri="{FF2B5EF4-FFF2-40B4-BE49-F238E27FC236}">
                <a16:creationId xmlns:a16="http://schemas.microsoft.com/office/drawing/2014/main" id="{2EDDDFA4-1E54-4D3C-B4E0-FB9BB7D64FC6}"/>
              </a:ext>
            </a:extLst>
          </p:cNvPr>
          <p:cNvSpPr txBox="1"/>
          <p:nvPr/>
        </p:nvSpPr>
        <p:spPr>
          <a:xfrm>
            <a:off x="4533751" y="2690764"/>
            <a:ext cx="417464" cy="369332"/>
          </a:xfrm>
          <a:prstGeom prst="rect">
            <a:avLst/>
          </a:prstGeom>
          <a:noFill/>
        </p:spPr>
        <p:txBody>
          <a:bodyPr wrap="square" rtlCol="0">
            <a:spAutoFit/>
          </a:bodyPr>
          <a:lstStyle/>
          <a:p>
            <a:r>
              <a:rPr lang="en-US" b="1" dirty="0">
                <a:solidFill>
                  <a:schemeClr val="bg1"/>
                </a:solidFill>
              </a:rPr>
              <a:t>S2</a:t>
            </a:r>
          </a:p>
        </p:txBody>
      </p:sp>
      <p:sp>
        <p:nvSpPr>
          <p:cNvPr id="132" name="TextBox 131">
            <a:extLst>
              <a:ext uri="{FF2B5EF4-FFF2-40B4-BE49-F238E27FC236}">
                <a16:creationId xmlns:a16="http://schemas.microsoft.com/office/drawing/2014/main" id="{3B56FB8A-EF3C-47CF-A54A-1DD07DC7F4A1}"/>
              </a:ext>
            </a:extLst>
          </p:cNvPr>
          <p:cNvSpPr txBox="1"/>
          <p:nvPr/>
        </p:nvSpPr>
        <p:spPr>
          <a:xfrm>
            <a:off x="7284039" y="2698201"/>
            <a:ext cx="417464" cy="369332"/>
          </a:xfrm>
          <a:prstGeom prst="rect">
            <a:avLst/>
          </a:prstGeom>
          <a:noFill/>
        </p:spPr>
        <p:txBody>
          <a:bodyPr wrap="square" rtlCol="0">
            <a:spAutoFit/>
          </a:bodyPr>
          <a:lstStyle/>
          <a:p>
            <a:r>
              <a:rPr lang="en-US" b="1" dirty="0">
                <a:solidFill>
                  <a:schemeClr val="bg1"/>
                </a:solidFill>
              </a:rPr>
              <a:t>S3</a:t>
            </a:r>
          </a:p>
        </p:txBody>
      </p:sp>
      <p:sp>
        <p:nvSpPr>
          <p:cNvPr id="133" name="TextBox 132">
            <a:extLst>
              <a:ext uri="{FF2B5EF4-FFF2-40B4-BE49-F238E27FC236}">
                <a16:creationId xmlns:a16="http://schemas.microsoft.com/office/drawing/2014/main" id="{ED4AE2C2-ABC0-4589-80AC-612C2780F140}"/>
              </a:ext>
            </a:extLst>
          </p:cNvPr>
          <p:cNvSpPr txBox="1"/>
          <p:nvPr/>
        </p:nvSpPr>
        <p:spPr>
          <a:xfrm>
            <a:off x="3822896" y="3742021"/>
            <a:ext cx="417464" cy="369332"/>
          </a:xfrm>
          <a:prstGeom prst="rect">
            <a:avLst/>
          </a:prstGeom>
          <a:noFill/>
        </p:spPr>
        <p:txBody>
          <a:bodyPr wrap="square" rtlCol="0">
            <a:spAutoFit/>
          </a:bodyPr>
          <a:lstStyle/>
          <a:p>
            <a:r>
              <a:rPr lang="en-US" b="1" dirty="0">
                <a:solidFill>
                  <a:schemeClr val="bg1"/>
                </a:solidFill>
              </a:rPr>
              <a:t>S4</a:t>
            </a:r>
          </a:p>
        </p:txBody>
      </p:sp>
      <p:sp>
        <p:nvSpPr>
          <p:cNvPr id="135" name="TextBox 134">
            <a:extLst>
              <a:ext uri="{FF2B5EF4-FFF2-40B4-BE49-F238E27FC236}">
                <a16:creationId xmlns:a16="http://schemas.microsoft.com/office/drawing/2014/main" id="{00F1A95A-7AB2-484E-A07A-4A724C528E19}"/>
              </a:ext>
            </a:extLst>
          </p:cNvPr>
          <p:cNvSpPr txBox="1"/>
          <p:nvPr/>
        </p:nvSpPr>
        <p:spPr>
          <a:xfrm>
            <a:off x="5235074" y="3728498"/>
            <a:ext cx="417464" cy="369332"/>
          </a:xfrm>
          <a:prstGeom prst="rect">
            <a:avLst/>
          </a:prstGeom>
          <a:noFill/>
        </p:spPr>
        <p:txBody>
          <a:bodyPr wrap="square" rtlCol="0">
            <a:spAutoFit/>
          </a:bodyPr>
          <a:lstStyle/>
          <a:p>
            <a:r>
              <a:rPr lang="en-US" b="1" dirty="0">
                <a:solidFill>
                  <a:schemeClr val="bg1"/>
                </a:solidFill>
              </a:rPr>
              <a:t>S5</a:t>
            </a:r>
          </a:p>
        </p:txBody>
      </p:sp>
      <p:sp>
        <p:nvSpPr>
          <p:cNvPr id="136" name="TextBox 135">
            <a:extLst>
              <a:ext uri="{FF2B5EF4-FFF2-40B4-BE49-F238E27FC236}">
                <a16:creationId xmlns:a16="http://schemas.microsoft.com/office/drawing/2014/main" id="{7A075E71-6717-4871-8C54-9B5E19AE870E}"/>
              </a:ext>
            </a:extLst>
          </p:cNvPr>
          <p:cNvSpPr txBox="1"/>
          <p:nvPr/>
        </p:nvSpPr>
        <p:spPr>
          <a:xfrm>
            <a:off x="6575075" y="3742021"/>
            <a:ext cx="417464" cy="369332"/>
          </a:xfrm>
          <a:prstGeom prst="rect">
            <a:avLst/>
          </a:prstGeom>
          <a:noFill/>
        </p:spPr>
        <p:txBody>
          <a:bodyPr wrap="square" rtlCol="0">
            <a:spAutoFit/>
          </a:bodyPr>
          <a:lstStyle/>
          <a:p>
            <a:r>
              <a:rPr lang="en-US" b="1" dirty="0">
                <a:solidFill>
                  <a:schemeClr val="bg1"/>
                </a:solidFill>
              </a:rPr>
              <a:t>S6</a:t>
            </a:r>
          </a:p>
        </p:txBody>
      </p:sp>
      <p:sp>
        <p:nvSpPr>
          <p:cNvPr id="137" name="TextBox 136">
            <a:extLst>
              <a:ext uri="{FF2B5EF4-FFF2-40B4-BE49-F238E27FC236}">
                <a16:creationId xmlns:a16="http://schemas.microsoft.com/office/drawing/2014/main" id="{C68C8CF3-727A-42E5-9C94-4C4FECB694A3}"/>
              </a:ext>
            </a:extLst>
          </p:cNvPr>
          <p:cNvSpPr txBox="1"/>
          <p:nvPr/>
        </p:nvSpPr>
        <p:spPr>
          <a:xfrm>
            <a:off x="7796982" y="3728498"/>
            <a:ext cx="417464" cy="369332"/>
          </a:xfrm>
          <a:prstGeom prst="rect">
            <a:avLst/>
          </a:prstGeom>
          <a:noFill/>
        </p:spPr>
        <p:txBody>
          <a:bodyPr wrap="square" rtlCol="0">
            <a:spAutoFit/>
          </a:bodyPr>
          <a:lstStyle/>
          <a:p>
            <a:r>
              <a:rPr lang="en-US" b="1" dirty="0">
                <a:solidFill>
                  <a:schemeClr val="bg1"/>
                </a:solidFill>
              </a:rPr>
              <a:t>S7</a:t>
            </a:r>
          </a:p>
        </p:txBody>
      </p:sp>
      <p:sp>
        <p:nvSpPr>
          <p:cNvPr id="138" name="TextBox 137">
            <a:extLst>
              <a:ext uri="{FF2B5EF4-FFF2-40B4-BE49-F238E27FC236}">
                <a16:creationId xmlns:a16="http://schemas.microsoft.com/office/drawing/2014/main" id="{18B1F554-EA1D-42F7-8C0D-3C82281185E9}"/>
              </a:ext>
            </a:extLst>
          </p:cNvPr>
          <p:cNvSpPr txBox="1"/>
          <p:nvPr/>
        </p:nvSpPr>
        <p:spPr>
          <a:xfrm>
            <a:off x="9068041" y="3728498"/>
            <a:ext cx="417464" cy="369332"/>
          </a:xfrm>
          <a:prstGeom prst="rect">
            <a:avLst/>
          </a:prstGeom>
          <a:noFill/>
        </p:spPr>
        <p:txBody>
          <a:bodyPr wrap="square" rtlCol="0">
            <a:spAutoFit/>
          </a:bodyPr>
          <a:lstStyle/>
          <a:p>
            <a:r>
              <a:rPr lang="en-US" b="1" dirty="0">
                <a:solidFill>
                  <a:schemeClr val="bg1"/>
                </a:solidFill>
              </a:rPr>
              <a:t>S8</a:t>
            </a:r>
          </a:p>
        </p:txBody>
      </p:sp>
      <p:sp>
        <p:nvSpPr>
          <p:cNvPr id="9" name="TextBox 8">
            <a:extLst>
              <a:ext uri="{FF2B5EF4-FFF2-40B4-BE49-F238E27FC236}">
                <a16:creationId xmlns:a16="http://schemas.microsoft.com/office/drawing/2014/main" id="{27A67248-09C1-41BB-B38A-C3679E6721B8}"/>
              </a:ext>
            </a:extLst>
          </p:cNvPr>
          <p:cNvSpPr txBox="1"/>
          <p:nvPr/>
        </p:nvSpPr>
        <p:spPr>
          <a:xfrm>
            <a:off x="5906195" y="1879340"/>
            <a:ext cx="417464" cy="369332"/>
          </a:xfrm>
          <a:prstGeom prst="rect">
            <a:avLst/>
          </a:prstGeom>
          <a:noFill/>
        </p:spPr>
        <p:txBody>
          <a:bodyPr wrap="square" rtlCol="0">
            <a:spAutoFit/>
          </a:bodyPr>
          <a:lstStyle/>
          <a:p>
            <a:r>
              <a:rPr lang="en-US" b="1" dirty="0">
                <a:solidFill>
                  <a:schemeClr val="bg1"/>
                </a:solidFill>
              </a:rPr>
              <a:t>S1</a:t>
            </a:r>
          </a:p>
        </p:txBody>
      </p:sp>
      <p:cxnSp>
        <p:nvCxnSpPr>
          <p:cNvPr id="40" name="Straight Arrow Connector 39">
            <a:extLst>
              <a:ext uri="{FF2B5EF4-FFF2-40B4-BE49-F238E27FC236}">
                <a16:creationId xmlns:a16="http://schemas.microsoft.com/office/drawing/2014/main" id="{C53776D2-0423-4618-8955-FB10F56D2665}"/>
              </a:ext>
            </a:extLst>
          </p:cNvPr>
          <p:cNvCxnSpPr>
            <a:cxnSpLocks/>
            <a:endCxn id="44" idx="0"/>
          </p:cNvCxnSpPr>
          <p:nvPr/>
        </p:nvCxnSpPr>
        <p:spPr>
          <a:xfrm flipH="1">
            <a:off x="4736555" y="4171303"/>
            <a:ext cx="710854" cy="576468"/>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64840B-2EC5-42D2-866C-E6FDE2864364}"/>
              </a:ext>
            </a:extLst>
          </p:cNvPr>
          <p:cNvCxnSpPr>
            <a:cxnSpLocks/>
            <a:endCxn id="45" idx="0"/>
          </p:cNvCxnSpPr>
          <p:nvPr/>
        </p:nvCxnSpPr>
        <p:spPr>
          <a:xfrm>
            <a:off x="5447409" y="4171303"/>
            <a:ext cx="666108" cy="576468"/>
          </a:xfrm>
          <a:prstGeom prst="straightConnector1">
            <a:avLst/>
          </a:prstGeom>
          <a:ln w="19050">
            <a:solidFill>
              <a:srgbClr val="D4942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A07C1F-79D9-4675-8BC2-69D441FE3C09}"/>
              </a:ext>
            </a:extLst>
          </p:cNvPr>
          <p:cNvSpPr txBox="1"/>
          <p:nvPr/>
        </p:nvSpPr>
        <p:spPr>
          <a:xfrm>
            <a:off x="5320209" y="4632556"/>
            <a:ext cx="662568" cy="707886"/>
          </a:xfrm>
          <a:prstGeom prst="rect">
            <a:avLst/>
          </a:prstGeom>
          <a:noFill/>
        </p:spPr>
        <p:txBody>
          <a:bodyPr wrap="square" rtlCol="0">
            <a:spAutoFit/>
          </a:bodyPr>
          <a:lstStyle/>
          <a:p>
            <a:r>
              <a:rPr lang="en-US" sz="2000" dirty="0"/>
              <a:t>n=0</a:t>
            </a:r>
          </a:p>
          <a:p>
            <a:r>
              <a:rPr lang="en-US" sz="2000" dirty="0"/>
              <a:t>w=0</a:t>
            </a:r>
          </a:p>
        </p:txBody>
      </p:sp>
      <p:sp>
        <p:nvSpPr>
          <p:cNvPr id="43" name="TextBox 42">
            <a:extLst>
              <a:ext uri="{FF2B5EF4-FFF2-40B4-BE49-F238E27FC236}">
                <a16:creationId xmlns:a16="http://schemas.microsoft.com/office/drawing/2014/main" id="{F3242BCD-500A-4508-9C83-8DE229CD7AD6}"/>
              </a:ext>
            </a:extLst>
          </p:cNvPr>
          <p:cNvSpPr txBox="1"/>
          <p:nvPr/>
        </p:nvSpPr>
        <p:spPr>
          <a:xfrm>
            <a:off x="3893559" y="4657408"/>
            <a:ext cx="625516" cy="707886"/>
          </a:xfrm>
          <a:prstGeom prst="rect">
            <a:avLst/>
          </a:prstGeom>
          <a:noFill/>
        </p:spPr>
        <p:txBody>
          <a:bodyPr wrap="square" rtlCol="0">
            <a:spAutoFit/>
          </a:bodyPr>
          <a:lstStyle/>
          <a:p>
            <a:r>
              <a:rPr lang="en-US" sz="2000" dirty="0"/>
              <a:t>n=0</a:t>
            </a:r>
          </a:p>
          <a:p>
            <a:r>
              <a:rPr lang="en-US" sz="2000" dirty="0"/>
              <a:t>w=0</a:t>
            </a:r>
          </a:p>
        </p:txBody>
      </p:sp>
      <p:sp>
        <p:nvSpPr>
          <p:cNvPr id="44" name="Oval 43">
            <a:extLst>
              <a:ext uri="{FF2B5EF4-FFF2-40B4-BE49-F238E27FC236}">
                <a16:creationId xmlns:a16="http://schemas.microsoft.com/office/drawing/2014/main" id="{497428D4-3E67-4092-8617-2593DFB133EA}"/>
              </a:ext>
            </a:extLst>
          </p:cNvPr>
          <p:cNvSpPr/>
          <p:nvPr/>
        </p:nvSpPr>
        <p:spPr>
          <a:xfrm>
            <a:off x="4519075" y="4747771"/>
            <a:ext cx="434959" cy="459969"/>
          </a:xfrm>
          <a:prstGeom prst="ellipse">
            <a:avLst/>
          </a:prstGeom>
          <a:solidFill>
            <a:srgbClr val="383536"/>
          </a:solidFill>
          <a:ln w="38100">
            <a:solidFill>
              <a:srgbClr val="D494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5" name="Oval 44">
            <a:extLst>
              <a:ext uri="{FF2B5EF4-FFF2-40B4-BE49-F238E27FC236}">
                <a16:creationId xmlns:a16="http://schemas.microsoft.com/office/drawing/2014/main" id="{26590252-CFED-48C2-A9B9-D867CCECFE8B}"/>
              </a:ext>
            </a:extLst>
          </p:cNvPr>
          <p:cNvSpPr/>
          <p:nvPr/>
        </p:nvSpPr>
        <p:spPr>
          <a:xfrm>
            <a:off x="5896038" y="4747771"/>
            <a:ext cx="434959" cy="459969"/>
          </a:xfrm>
          <a:prstGeom prst="ellipse">
            <a:avLst/>
          </a:prstGeom>
          <a:solidFill>
            <a:srgbClr val="383536"/>
          </a:solidFill>
          <a:ln w="381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6" name="TextBox 45">
            <a:extLst>
              <a:ext uri="{FF2B5EF4-FFF2-40B4-BE49-F238E27FC236}">
                <a16:creationId xmlns:a16="http://schemas.microsoft.com/office/drawing/2014/main" id="{7C0F5811-6B43-43AC-9350-7C0BB54BF3C4}"/>
              </a:ext>
            </a:extLst>
          </p:cNvPr>
          <p:cNvSpPr txBox="1"/>
          <p:nvPr/>
        </p:nvSpPr>
        <p:spPr>
          <a:xfrm>
            <a:off x="4508640" y="4802664"/>
            <a:ext cx="417464" cy="369332"/>
          </a:xfrm>
          <a:prstGeom prst="rect">
            <a:avLst/>
          </a:prstGeom>
          <a:noFill/>
        </p:spPr>
        <p:txBody>
          <a:bodyPr wrap="square" rtlCol="0">
            <a:spAutoFit/>
          </a:bodyPr>
          <a:lstStyle/>
          <a:p>
            <a:r>
              <a:rPr lang="en-US" b="1" dirty="0">
                <a:solidFill>
                  <a:schemeClr val="bg1"/>
                </a:solidFill>
              </a:rPr>
              <a:t>S9</a:t>
            </a:r>
          </a:p>
        </p:txBody>
      </p:sp>
      <p:sp>
        <p:nvSpPr>
          <p:cNvPr id="47" name="TextBox 46">
            <a:extLst>
              <a:ext uri="{FF2B5EF4-FFF2-40B4-BE49-F238E27FC236}">
                <a16:creationId xmlns:a16="http://schemas.microsoft.com/office/drawing/2014/main" id="{3D64447B-2D0E-4DD0-BB9B-A25AFF061C50}"/>
              </a:ext>
            </a:extLst>
          </p:cNvPr>
          <p:cNvSpPr txBox="1"/>
          <p:nvPr/>
        </p:nvSpPr>
        <p:spPr>
          <a:xfrm>
            <a:off x="5856140" y="4789141"/>
            <a:ext cx="625516" cy="369332"/>
          </a:xfrm>
          <a:prstGeom prst="rect">
            <a:avLst/>
          </a:prstGeom>
          <a:noFill/>
        </p:spPr>
        <p:txBody>
          <a:bodyPr wrap="square" rtlCol="0">
            <a:spAutoFit/>
          </a:bodyPr>
          <a:lstStyle/>
          <a:p>
            <a:r>
              <a:rPr lang="en-US" b="1" dirty="0">
                <a:solidFill>
                  <a:schemeClr val="bg1"/>
                </a:solidFill>
              </a:rPr>
              <a:t>S10</a:t>
            </a:r>
          </a:p>
        </p:txBody>
      </p:sp>
      <p:sp>
        <p:nvSpPr>
          <p:cNvPr id="49" name="TextBox 48">
            <a:extLst>
              <a:ext uri="{FF2B5EF4-FFF2-40B4-BE49-F238E27FC236}">
                <a16:creationId xmlns:a16="http://schemas.microsoft.com/office/drawing/2014/main" id="{76AC1629-8748-4FBE-81B0-0077892B72C5}"/>
              </a:ext>
            </a:extLst>
          </p:cNvPr>
          <p:cNvSpPr txBox="1"/>
          <p:nvPr/>
        </p:nvSpPr>
        <p:spPr>
          <a:xfrm>
            <a:off x="4519075" y="6010518"/>
            <a:ext cx="208153" cy="369332"/>
          </a:xfrm>
          <a:prstGeom prst="rect">
            <a:avLst/>
          </a:prstGeom>
          <a:noFill/>
        </p:spPr>
        <p:txBody>
          <a:bodyPr wrap="square" rtlCol="0">
            <a:spAutoFit/>
          </a:bodyPr>
          <a:lstStyle/>
          <a:p>
            <a:r>
              <a:rPr lang="en-US" b="1" dirty="0">
                <a:solidFill>
                  <a:schemeClr val="bg1"/>
                </a:solidFill>
              </a:rPr>
              <a:t>1</a:t>
            </a:r>
          </a:p>
        </p:txBody>
      </p:sp>
      <p:sp>
        <p:nvSpPr>
          <p:cNvPr id="51" name="TextBox 50">
            <a:extLst>
              <a:ext uri="{FF2B5EF4-FFF2-40B4-BE49-F238E27FC236}">
                <a16:creationId xmlns:a16="http://schemas.microsoft.com/office/drawing/2014/main" id="{8B5A1B45-391B-4BEF-B9D4-687FDAD4B3A7}"/>
              </a:ext>
            </a:extLst>
          </p:cNvPr>
          <p:cNvSpPr txBox="1"/>
          <p:nvPr/>
        </p:nvSpPr>
        <p:spPr>
          <a:xfrm>
            <a:off x="3511774" y="4974895"/>
            <a:ext cx="606734" cy="369332"/>
          </a:xfrm>
          <a:prstGeom prst="rect">
            <a:avLst/>
          </a:prstGeom>
          <a:noFill/>
        </p:spPr>
        <p:txBody>
          <a:bodyPr wrap="square" rtlCol="0">
            <a:spAutoFit/>
          </a:bodyPr>
          <a:lstStyle/>
          <a:p>
            <a:r>
              <a:rPr lang="en-US" b="1" dirty="0"/>
              <a:t>+1</a:t>
            </a:r>
          </a:p>
        </p:txBody>
      </p:sp>
      <p:sp>
        <p:nvSpPr>
          <p:cNvPr id="52" name="TextBox 51">
            <a:extLst>
              <a:ext uri="{FF2B5EF4-FFF2-40B4-BE49-F238E27FC236}">
                <a16:creationId xmlns:a16="http://schemas.microsoft.com/office/drawing/2014/main" id="{202B741C-04A6-45FE-8AB8-C4B9839BB9C3}"/>
              </a:ext>
            </a:extLst>
          </p:cNvPr>
          <p:cNvSpPr txBox="1"/>
          <p:nvPr/>
        </p:nvSpPr>
        <p:spPr>
          <a:xfrm>
            <a:off x="3511774" y="4698793"/>
            <a:ext cx="606734" cy="369332"/>
          </a:xfrm>
          <a:prstGeom prst="rect">
            <a:avLst/>
          </a:prstGeom>
          <a:noFill/>
        </p:spPr>
        <p:txBody>
          <a:bodyPr wrap="square" rtlCol="0">
            <a:spAutoFit/>
          </a:bodyPr>
          <a:lstStyle/>
          <a:p>
            <a:r>
              <a:rPr lang="en-US" b="1" dirty="0"/>
              <a:t>+1</a:t>
            </a:r>
          </a:p>
        </p:txBody>
      </p:sp>
      <p:sp>
        <p:nvSpPr>
          <p:cNvPr id="53" name="TextBox 52">
            <a:extLst>
              <a:ext uri="{FF2B5EF4-FFF2-40B4-BE49-F238E27FC236}">
                <a16:creationId xmlns:a16="http://schemas.microsoft.com/office/drawing/2014/main" id="{9D047F6F-EABC-4E25-850F-C9B3705A5422}"/>
              </a:ext>
            </a:extLst>
          </p:cNvPr>
          <p:cNvSpPr txBox="1"/>
          <p:nvPr/>
        </p:nvSpPr>
        <p:spPr>
          <a:xfrm>
            <a:off x="3885792" y="4656294"/>
            <a:ext cx="625516" cy="707886"/>
          </a:xfrm>
          <a:prstGeom prst="rect">
            <a:avLst/>
          </a:prstGeom>
          <a:noFill/>
        </p:spPr>
        <p:txBody>
          <a:bodyPr wrap="square" rtlCol="0">
            <a:spAutoFit/>
          </a:bodyPr>
          <a:lstStyle/>
          <a:p>
            <a:r>
              <a:rPr lang="en-US" sz="2000" dirty="0"/>
              <a:t>n=1</a:t>
            </a:r>
          </a:p>
          <a:p>
            <a:r>
              <a:rPr lang="en-US" sz="2000" dirty="0"/>
              <a:t>w=1</a:t>
            </a:r>
          </a:p>
        </p:txBody>
      </p:sp>
      <p:sp>
        <p:nvSpPr>
          <p:cNvPr id="54" name="TextBox 53">
            <a:extLst>
              <a:ext uri="{FF2B5EF4-FFF2-40B4-BE49-F238E27FC236}">
                <a16:creationId xmlns:a16="http://schemas.microsoft.com/office/drawing/2014/main" id="{5CBFA5D2-EAC1-40ED-B139-2F11609C226C}"/>
              </a:ext>
            </a:extLst>
          </p:cNvPr>
          <p:cNvSpPr txBox="1"/>
          <p:nvPr/>
        </p:nvSpPr>
        <p:spPr>
          <a:xfrm>
            <a:off x="4250539" y="3885493"/>
            <a:ext cx="606734" cy="369332"/>
          </a:xfrm>
          <a:prstGeom prst="rect">
            <a:avLst/>
          </a:prstGeom>
          <a:noFill/>
        </p:spPr>
        <p:txBody>
          <a:bodyPr wrap="square" rtlCol="0">
            <a:spAutoFit/>
          </a:bodyPr>
          <a:lstStyle/>
          <a:p>
            <a:r>
              <a:rPr lang="en-US" b="1" dirty="0"/>
              <a:t>+1</a:t>
            </a:r>
          </a:p>
        </p:txBody>
      </p:sp>
      <p:sp>
        <p:nvSpPr>
          <p:cNvPr id="55" name="TextBox 54">
            <a:extLst>
              <a:ext uri="{FF2B5EF4-FFF2-40B4-BE49-F238E27FC236}">
                <a16:creationId xmlns:a16="http://schemas.microsoft.com/office/drawing/2014/main" id="{6A6B0F7B-C8A0-43F0-9C86-1FB08715965C}"/>
              </a:ext>
            </a:extLst>
          </p:cNvPr>
          <p:cNvSpPr txBox="1"/>
          <p:nvPr/>
        </p:nvSpPr>
        <p:spPr>
          <a:xfrm>
            <a:off x="4250539" y="3609391"/>
            <a:ext cx="606734" cy="369332"/>
          </a:xfrm>
          <a:prstGeom prst="rect">
            <a:avLst/>
          </a:prstGeom>
          <a:noFill/>
        </p:spPr>
        <p:txBody>
          <a:bodyPr wrap="square" rtlCol="0">
            <a:spAutoFit/>
          </a:bodyPr>
          <a:lstStyle/>
          <a:p>
            <a:r>
              <a:rPr lang="en-US" b="1" dirty="0"/>
              <a:t>+1</a:t>
            </a:r>
          </a:p>
        </p:txBody>
      </p:sp>
      <p:sp>
        <p:nvSpPr>
          <p:cNvPr id="56" name="TextBox 55">
            <a:extLst>
              <a:ext uri="{FF2B5EF4-FFF2-40B4-BE49-F238E27FC236}">
                <a16:creationId xmlns:a16="http://schemas.microsoft.com/office/drawing/2014/main" id="{EB4F92F7-FCA6-4604-BD1B-FC5C36D1B245}"/>
              </a:ext>
            </a:extLst>
          </p:cNvPr>
          <p:cNvSpPr txBox="1"/>
          <p:nvPr/>
        </p:nvSpPr>
        <p:spPr>
          <a:xfrm>
            <a:off x="4624557" y="3572023"/>
            <a:ext cx="625516" cy="707886"/>
          </a:xfrm>
          <a:prstGeom prst="rect">
            <a:avLst/>
          </a:prstGeom>
          <a:noFill/>
        </p:spPr>
        <p:txBody>
          <a:bodyPr wrap="square" rtlCol="0">
            <a:spAutoFit/>
          </a:bodyPr>
          <a:lstStyle/>
          <a:p>
            <a:r>
              <a:rPr lang="en-US" sz="2000" dirty="0"/>
              <a:t>n=2</a:t>
            </a:r>
          </a:p>
          <a:p>
            <a:r>
              <a:rPr lang="en-US" sz="2000" dirty="0"/>
              <a:t>w=2</a:t>
            </a:r>
          </a:p>
        </p:txBody>
      </p:sp>
      <p:sp>
        <p:nvSpPr>
          <p:cNvPr id="57" name="TextBox 56">
            <a:extLst>
              <a:ext uri="{FF2B5EF4-FFF2-40B4-BE49-F238E27FC236}">
                <a16:creationId xmlns:a16="http://schemas.microsoft.com/office/drawing/2014/main" id="{37F26D24-7D5F-4622-A7BC-774095ED5EDA}"/>
              </a:ext>
            </a:extLst>
          </p:cNvPr>
          <p:cNvSpPr txBox="1"/>
          <p:nvPr/>
        </p:nvSpPr>
        <p:spPr>
          <a:xfrm>
            <a:off x="3528084" y="2856212"/>
            <a:ext cx="606734" cy="369332"/>
          </a:xfrm>
          <a:prstGeom prst="rect">
            <a:avLst/>
          </a:prstGeom>
          <a:noFill/>
        </p:spPr>
        <p:txBody>
          <a:bodyPr wrap="square" rtlCol="0">
            <a:spAutoFit/>
          </a:bodyPr>
          <a:lstStyle/>
          <a:p>
            <a:r>
              <a:rPr lang="en-US" b="1" dirty="0"/>
              <a:t>+1</a:t>
            </a:r>
          </a:p>
        </p:txBody>
      </p:sp>
      <p:sp>
        <p:nvSpPr>
          <p:cNvPr id="58" name="TextBox 57">
            <a:extLst>
              <a:ext uri="{FF2B5EF4-FFF2-40B4-BE49-F238E27FC236}">
                <a16:creationId xmlns:a16="http://schemas.microsoft.com/office/drawing/2014/main" id="{168B5EC2-3748-48E8-98B6-03949A91B91B}"/>
              </a:ext>
            </a:extLst>
          </p:cNvPr>
          <p:cNvSpPr txBox="1"/>
          <p:nvPr/>
        </p:nvSpPr>
        <p:spPr>
          <a:xfrm>
            <a:off x="3528084" y="2580110"/>
            <a:ext cx="606734" cy="369332"/>
          </a:xfrm>
          <a:prstGeom prst="rect">
            <a:avLst/>
          </a:prstGeom>
          <a:noFill/>
        </p:spPr>
        <p:txBody>
          <a:bodyPr wrap="square" rtlCol="0">
            <a:spAutoFit/>
          </a:bodyPr>
          <a:lstStyle/>
          <a:p>
            <a:r>
              <a:rPr lang="en-US" b="1" dirty="0"/>
              <a:t>+1</a:t>
            </a:r>
          </a:p>
        </p:txBody>
      </p:sp>
      <p:sp>
        <p:nvSpPr>
          <p:cNvPr id="59" name="TextBox 58">
            <a:extLst>
              <a:ext uri="{FF2B5EF4-FFF2-40B4-BE49-F238E27FC236}">
                <a16:creationId xmlns:a16="http://schemas.microsoft.com/office/drawing/2014/main" id="{4B57E001-5257-4E28-8A89-86653E257DC5}"/>
              </a:ext>
            </a:extLst>
          </p:cNvPr>
          <p:cNvSpPr txBox="1"/>
          <p:nvPr/>
        </p:nvSpPr>
        <p:spPr>
          <a:xfrm>
            <a:off x="3902102" y="2549039"/>
            <a:ext cx="625516" cy="707886"/>
          </a:xfrm>
          <a:prstGeom prst="rect">
            <a:avLst/>
          </a:prstGeom>
          <a:noFill/>
        </p:spPr>
        <p:txBody>
          <a:bodyPr wrap="square" rtlCol="0">
            <a:spAutoFit/>
          </a:bodyPr>
          <a:lstStyle/>
          <a:p>
            <a:r>
              <a:rPr lang="en-US" sz="2000" dirty="0"/>
              <a:t>n=3</a:t>
            </a:r>
          </a:p>
          <a:p>
            <a:r>
              <a:rPr lang="en-US" sz="2000" dirty="0"/>
              <a:t>w=2</a:t>
            </a:r>
          </a:p>
        </p:txBody>
      </p:sp>
      <p:sp>
        <p:nvSpPr>
          <p:cNvPr id="60" name="TextBox 59">
            <a:extLst>
              <a:ext uri="{FF2B5EF4-FFF2-40B4-BE49-F238E27FC236}">
                <a16:creationId xmlns:a16="http://schemas.microsoft.com/office/drawing/2014/main" id="{CD1C193B-2CF9-4D60-99AE-B8598C6D5CD8}"/>
              </a:ext>
            </a:extLst>
          </p:cNvPr>
          <p:cNvSpPr txBox="1"/>
          <p:nvPr/>
        </p:nvSpPr>
        <p:spPr>
          <a:xfrm>
            <a:off x="5408468" y="1870213"/>
            <a:ext cx="606734" cy="369332"/>
          </a:xfrm>
          <a:prstGeom prst="rect">
            <a:avLst/>
          </a:prstGeom>
          <a:noFill/>
        </p:spPr>
        <p:txBody>
          <a:bodyPr wrap="square" rtlCol="0">
            <a:spAutoFit/>
          </a:bodyPr>
          <a:lstStyle/>
          <a:p>
            <a:r>
              <a:rPr lang="en-US" b="1" dirty="0"/>
              <a:t>+1</a:t>
            </a:r>
          </a:p>
        </p:txBody>
      </p:sp>
      <p:sp>
        <p:nvSpPr>
          <p:cNvPr id="61" name="TextBox 60">
            <a:extLst>
              <a:ext uri="{FF2B5EF4-FFF2-40B4-BE49-F238E27FC236}">
                <a16:creationId xmlns:a16="http://schemas.microsoft.com/office/drawing/2014/main" id="{D03E3DAE-C5BB-429F-9755-AC7EE9A8B38F}"/>
              </a:ext>
            </a:extLst>
          </p:cNvPr>
          <p:cNvSpPr txBox="1"/>
          <p:nvPr/>
        </p:nvSpPr>
        <p:spPr>
          <a:xfrm>
            <a:off x="6291762" y="1872700"/>
            <a:ext cx="625516" cy="400110"/>
          </a:xfrm>
          <a:prstGeom prst="rect">
            <a:avLst/>
          </a:prstGeom>
          <a:noFill/>
        </p:spPr>
        <p:txBody>
          <a:bodyPr wrap="square" rtlCol="0">
            <a:spAutoFit/>
          </a:bodyPr>
          <a:lstStyle/>
          <a:p>
            <a:r>
              <a:rPr lang="en-US" sz="2000" dirty="0"/>
              <a:t>n=5</a:t>
            </a:r>
          </a:p>
        </p:txBody>
      </p:sp>
    </p:spTree>
    <p:extLst>
      <p:ext uri="{BB962C8B-B14F-4D97-AF65-F5344CB8AC3E}">
        <p14:creationId xmlns:p14="http://schemas.microsoft.com/office/powerpoint/2010/main" val="110010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xit" presetSubtype="0" fill="hold" grpId="0" nodeType="withEffect">
                                  <p:stCondLst>
                                    <p:cond delay="0"/>
                                  </p:stCondLst>
                                  <p:childTnLst>
                                    <p:animEffect transition="out" filter="fade">
                                      <p:cBhvr>
                                        <p:cTn id="23" dur="500"/>
                                        <p:tgtEl>
                                          <p:spTgt spid="43"/>
                                        </p:tgtEl>
                                      </p:cBhvr>
                                    </p:animEffect>
                                    <p:set>
                                      <p:cBhvr>
                                        <p:cTn id="24" dur="1" fill="hold">
                                          <p:stCondLst>
                                            <p:cond delay="499"/>
                                          </p:stCondLst>
                                        </p:cTn>
                                        <p:tgtEl>
                                          <p:spTgt spid="43"/>
                                        </p:tgtEl>
                                        <p:attrNameLst>
                                          <p:attrName>style.visibility</p:attrName>
                                        </p:attrNameLst>
                                      </p:cBhvr>
                                      <p:to>
                                        <p:strVal val="hidden"/>
                                      </p:to>
                                    </p:set>
                                  </p:childTnLst>
                                </p:cTn>
                              </p:par>
                            </p:childTnLst>
                          </p:cTn>
                        </p:par>
                        <p:par>
                          <p:cTn id="25" fill="hold">
                            <p:stCondLst>
                              <p:cond delay="1500"/>
                            </p:stCondLst>
                            <p:childTnLst>
                              <p:par>
                                <p:cTn id="26" presetID="7" presetClass="emph" presetSubtype="2" fill="hold" nodeType="afterEffect">
                                  <p:stCondLst>
                                    <p:cond delay="1000"/>
                                  </p:stCondLst>
                                  <p:childTnLst>
                                    <p:animClr clrSpc="rgb" dir="cw">
                                      <p:cBhvr>
                                        <p:cTn id="27" dur="2000" fill="hold"/>
                                        <p:tgtEl>
                                          <p:spTgt spid="44"/>
                                        </p:tgtEl>
                                        <p:attrNameLst>
                                          <p:attrName>stroke.color</p:attrName>
                                        </p:attrNameLst>
                                      </p:cBhvr>
                                      <p:to>
                                        <a:srgbClr val="383536"/>
                                      </p:to>
                                    </p:animClr>
                                    <p:set>
                                      <p:cBhvr>
                                        <p:cTn id="28" dur="2000" fill="hold"/>
                                        <p:tgtEl>
                                          <p:spTgt spid="44"/>
                                        </p:tgtEl>
                                        <p:attrNameLst>
                                          <p:attrName>stroke.on</p:attrName>
                                        </p:attrNameLst>
                                      </p:cBhvr>
                                      <p:to>
                                        <p:strVal val="true"/>
                                      </p:to>
                                    </p:set>
                                  </p:childTnLst>
                                </p:cTn>
                              </p:par>
                            </p:childTnLst>
                          </p:cTn>
                        </p:par>
                        <p:par>
                          <p:cTn id="29" fill="hold">
                            <p:stCondLst>
                              <p:cond delay="4500"/>
                            </p:stCondLst>
                            <p:childTnLst>
                              <p:par>
                                <p:cTn id="30" presetID="7" presetClass="emph" presetSubtype="2" fill="hold" nodeType="afterEffect">
                                  <p:stCondLst>
                                    <p:cond delay="0"/>
                                  </p:stCondLst>
                                  <p:childTnLst>
                                    <p:animClr clrSpc="rgb" dir="cw">
                                      <p:cBhvr>
                                        <p:cTn id="31" dur="2000" fill="hold"/>
                                        <p:tgtEl>
                                          <p:spTgt spid="121"/>
                                        </p:tgtEl>
                                        <p:attrNameLst>
                                          <p:attrName>stroke.color</p:attrName>
                                        </p:attrNameLst>
                                      </p:cBhvr>
                                      <p:to>
                                        <a:srgbClr val="D49421"/>
                                      </p:to>
                                    </p:animClr>
                                    <p:set>
                                      <p:cBhvr>
                                        <p:cTn id="32" dur="2000" fill="hold"/>
                                        <p:tgtEl>
                                          <p:spTgt spid="121"/>
                                        </p:tgtEl>
                                        <p:attrNameLst>
                                          <p:attrName>stroke.on</p:attrName>
                                        </p:attrNameLst>
                                      </p:cBhvr>
                                      <p:to>
                                        <p:strVal val="true"/>
                                      </p:to>
                                    </p:se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par>
                          <p:cTn id="40" fill="hold">
                            <p:stCondLst>
                              <p:cond delay="80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xit" presetSubtype="0" fill="hold" grpId="0" nodeType="withEffect">
                                  <p:stCondLst>
                                    <p:cond delay="0"/>
                                  </p:stCondLst>
                                  <p:childTnLst>
                                    <p:animEffect transition="out" filter="fade">
                                      <p:cBhvr>
                                        <p:cTn id="45" dur="500"/>
                                        <p:tgtEl>
                                          <p:spTgt spid="143"/>
                                        </p:tgtEl>
                                      </p:cBhvr>
                                    </p:animEffect>
                                    <p:set>
                                      <p:cBhvr>
                                        <p:cTn id="46" dur="1" fill="hold">
                                          <p:stCondLst>
                                            <p:cond delay="499"/>
                                          </p:stCondLst>
                                        </p:cTn>
                                        <p:tgtEl>
                                          <p:spTgt spid="143"/>
                                        </p:tgtEl>
                                        <p:attrNameLst>
                                          <p:attrName>style.visibility</p:attrName>
                                        </p:attrNameLst>
                                      </p:cBhvr>
                                      <p:to>
                                        <p:strVal val="hidden"/>
                                      </p:to>
                                    </p:set>
                                  </p:childTnLst>
                                </p:cTn>
                              </p:par>
                            </p:childTnLst>
                          </p:cTn>
                        </p:par>
                        <p:par>
                          <p:cTn id="47" fill="hold">
                            <p:stCondLst>
                              <p:cond delay="8500"/>
                            </p:stCondLst>
                            <p:childTnLst>
                              <p:par>
                                <p:cTn id="48" presetID="7" presetClass="emph" presetSubtype="2" fill="hold" nodeType="afterEffect">
                                  <p:stCondLst>
                                    <p:cond delay="0"/>
                                  </p:stCondLst>
                                  <p:childTnLst>
                                    <p:animClr clrSpc="rgb" dir="cw">
                                      <p:cBhvr>
                                        <p:cTn id="49" dur="2000" fill="hold"/>
                                        <p:tgtEl>
                                          <p:spTgt spid="121"/>
                                        </p:tgtEl>
                                        <p:attrNameLst>
                                          <p:attrName>stroke.color</p:attrName>
                                        </p:attrNameLst>
                                      </p:cBhvr>
                                      <p:to>
                                        <a:srgbClr val="383536"/>
                                      </p:to>
                                    </p:animClr>
                                    <p:set>
                                      <p:cBhvr>
                                        <p:cTn id="50" dur="2000" fill="hold"/>
                                        <p:tgtEl>
                                          <p:spTgt spid="121"/>
                                        </p:tgtEl>
                                        <p:attrNameLst>
                                          <p:attrName>stroke.on</p:attrName>
                                        </p:attrNameLst>
                                      </p:cBhvr>
                                      <p:to>
                                        <p:strVal val="true"/>
                                      </p:to>
                                    </p:set>
                                  </p:childTnLst>
                                </p:cTn>
                              </p:par>
                            </p:childTnLst>
                          </p:cTn>
                        </p:par>
                        <p:par>
                          <p:cTn id="51" fill="hold">
                            <p:stCondLst>
                              <p:cond delay="10500"/>
                            </p:stCondLst>
                            <p:childTnLst>
                              <p:par>
                                <p:cTn id="52" presetID="7" presetClass="emph" presetSubtype="2" fill="hold" nodeType="afterEffect">
                                  <p:stCondLst>
                                    <p:cond delay="0"/>
                                  </p:stCondLst>
                                  <p:childTnLst>
                                    <p:animClr clrSpc="rgb" dir="cw">
                                      <p:cBhvr>
                                        <p:cTn id="53" dur="2000" fill="hold"/>
                                        <p:tgtEl>
                                          <p:spTgt spid="119"/>
                                        </p:tgtEl>
                                        <p:attrNameLst>
                                          <p:attrName>stroke.color</p:attrName>
                                        </p:attrNameLst>
                                      </p:cBhvr>
                                      <p:to>
                                        <a:srgbClr val="D49421"/>
                                      </p:to>
                                    </p:animClr>
                                    <p:set>
                                      <p:cBhvr>
                                        <p:cTn id="54" dur="2000" fill="hold"/>
                                        <p:tgtEl>
                                          <p:spTgt spid="119"/>
                                        </p:tgtEl>
                                        <p:attrNameLst>
                                          <p:attrName>stroke.on</p:attrName>
                                        </p:attrNameLst>
                                      </p:cBhvr>
                                      <p:to>
                                        <p:strVal val="true"/>
                                      </p:to>
                                    </p:set>
                                  </p:childTnLst>
                                </p:cTn>
                              </p:par>
                            </p:childTnLst>
                          </p:cTn>
                        </p:par>
                        <p:par>
                          <p:cTn id="55" fill="hold">
                            <p:stCondLst>
                              <p:cond delay="12500"/>
                            </p:stCondLst>
                            <p:childTnLst>
                              <p:par>
                                <p:cTn id="56" presetID="10" presetClass="entr" presetSubtype="0" fill="hold" grpId="0" nodeType="afterEffect">
                                  <p:stCondLst>
                                    <p:cond delay="100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400"/>
                                        <p:tgtEl>
                                          <p:spTgt spid="57"/>
                                        </p:tgtEl>
                                      </p:cBhvr>
                                    </p:animEffect>
                                  </p:childTnLst>
                                </p:cTn>
                              </p:par>
                            </p:childTnLst>
                          </p:cTn>
                        </p:par>
                        <p:par>
                          <p:cTn id="62" fill="hold">
                            <p:stCondLst>
                              <p:cond delay="14000"/>
                            </p:stCondLst>
                            <p:childTnLst>
                              <p:par>
                                <p:cTn id="63" presetID="10" presetClass="entr" presetSubtype="0" fill="hold" grpId="0"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par>
                                <p:cTn id="66" presetID="10" presetClass="exit" presetSubtype="0" fill="hold" grpId="0" nodeType="withEffect">
                                  <p:stCondLst>
                                    <p:cond delay="0"/>
                                  </p:stCondLst>
                                  <p:childTnLst>
                                    <p:animEffect transition="out" filter="fade">
                                      <p:cBhvr>
                                        <p:cTn id="67" dur="500"/>
                                        <p:tgtEl>
                                          <p:spTgt spid="145"/>
                                        </p:tgtEl>
                                      </p:cBhvr>
                                    </p:animEffect>
                                    <p:set>
                                      <p:cBhvr>
                                        <p:cTn id="68" dur="1" fill="hold">
                                          <p:stCondLst>
                                            <p:cond delay="499"/>
                                          </p:stCondLst>
                                        </p:cTn>
                                        <p:tgtEl>
                                          <p:spTgt spid="145"/>
                                        </p:tgtEl>
                                        <p:attrNameLst>
                                          <p:attrName>style.visibility</p:attrName>
                                        </p:attrNameLst>
                                      </p:cBhvr>
                                      <p:to>
                                        <p:strVal val="hidden"/>
                                      </p:to>
                                    </p:set>
                                  </p:childTnLst>
                                </p:cTn>
                              </p:par>
                            </p:childTnLst>
                          </p:cTn>
                        </p:par>
                        <p:par>
                          <p:cTn id="69" fill="hold">
                            <p:stCondLst>
                              <p:cond delay="14500"/>
                            </p:stCondLst>
                            <p:childTnLst>
                              <p:par>
                                <p:cTn id="70" presetID="7" presetClass="emph" presetSubtype="2" fill="hold" nodeType="afterEffect">
                                  <p:stCondLst>
                                    <p:cond delay="0"/>
                                  </p:stCondLst>
                                  <p:childTnLst>
                                    <p:animClr clrSpc="rgb" dir="cw">
                                      <p:cBhvr>
                                        <p:cTn id="71" dur="2000" fill="hold"/>
                                        <p:tgtEl>
                                          <p:spTgt spid="119"/>
                                        </p:tgtEl>
                                        <p:attrNameLst>
                                          <p:attrName>stroke.color</p:attrName>
                                        </p:attrNameLst>
                                      </p:cBhvr>
                                      <p:to>
                                        <a:srgbClr val="383536"/>
                                      </p:to>
                                    </p:animClr>
                                    <p:set>
                                      <p:cBhvr>
                                        <p:cTn id="72" dur="2000" fill="hold"/>
                                        <p:tgtEl>
                                          <p:spTgt spid="119"/>
                                        </p:tgtEl>
                                        <p:attrNameLst>
                                          <p:attrName>stroke.on</p:attrName>
                                        </p:attrNameLst>
                                      </p:cBhvr>
                                      <p:to>
                                        <p:strVal val="true"/>
                                      </p:to>
                                    </p:set>
                                  </p:childTnLst>
                                </p:cTn>
                              </p:par>
                            </p:childTnLst>
                          </p:cTn>
                        </p:par>
                        <p:par>
                          <p:cTn id="73" fill="hold">
                            <p:stCondLst>
                              <p:cond delay="16500"/>
                            </p:stCondLst>
                            <p:childTnLst>
                              <p:par>
                                <p:cTn id="74" presetID="7" presetClass="emph" presetSubtype="2" fill="hold" nodeType="afterEffect">
                                  <p:stCondLst>
                                    <p:cond delay="0"/>
                                  </p:stCondLst>
                                  <p:childTnLst>
                                    <p:animClr clrSpc="rgb" dir="cw">
                                      <p:cBhvr>
                                        <p:cTn id="75" dur="2000" fill="hold"/>
                                        <p:tgtEl>
                                          <p:spTgt spid="113"/>
                                        </p:tgtEl>
                                        <p:attrNameLst>
                                          <p:attrName>stroke.color</p:attrName>
                                        </p:attrNameLst>
                                      </p:cBhvr>
                                      <p:to>
                                        <a:srgbClr val="D49421"/>
                                      </p:to>
                                    </p:animClr>
                                    <p:set>
                                      <p:cBhvr>
                                        <p:cTn id="76" dur="2000" fill="hold"/>
                                        <p:tgtEl>
                                          <p:spTgt spid="113"/>
                                        </p:tgtEl>
                                        <p:attrNameLst>
                                          <p:attrName>stroke.on</p:attrName>
                                        </p:attrNameLst>
                                      </p:cBhvr>
                                      <p:to>
                                        <p:strVal val="true"/>
                                      </p:to>
                                    </p:set>
                                  </p:childTnLst>
                                </p:cTn>
                              </p:par>
                            </p:childTnLst>
                          </p:cTn>
                        </p:par>
                        <p:par>
                          <p:cTn id="77" fill="hold">
                            <p:stCondLst>
                              <p:cond delay="18500"/>
                            </p:stCondLst>
                            <p:childTnLst>
                              <p:par>
                                <p:cTn id="78" presetID="10" presetClass="entr" presetSubtype="0" fill="hold" grpId="0" nodeType="afterEffect">
                                  <p:stCondLst>
                                    <p:cond delay="100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childTnLst>
                          </p:cTn>
                        </p:par>
                        <p:par>
                          <p:cTn id="81" fill="hold">
                            <p:stCondLst>
                              <p:cond delay="20000"/>
                            </p:stCondLst>
                            <p:childTnLst>
                              <p:par>
                                <p:cTn id="82" presetID="10" presetClass="entr" presetSubtype="0" fill="hold" grpId="0" nodeType="after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par>
                                <p:cTn id="85" presetID="10" presetClass="exit" presetSubtype="0" fill="hold" grpId="0" nodeType="withEffect">
                                  <p:stCondLst>
                                    <p:cond delay="0"/>
                                  </p:stCondLst>
                                  <p:childTnLst>
                                    <p:animEffect transition="out" filter="fade">
                                      <p:cBhvr>
                                        <p:cTn id="86" dur="500"/>
                                        <p:tgtEl>
                                          <p:spTgt spid="152"/>
                                        </p:tgtEl>
                                      </p:cBhvr>
                                    </p:animEffect>
                                    <p:set>
                                      <p:cBhvr>
                                        <p:cTn id="87" dur="1" fill="hold">
                                          <p:stCondLst>
                                            <p:cond delay="499"/>
                                          </p:stCondLst>
                                        </p:cTn>
                                        <p:tgtEl>
                                          <p:spTgt spid="1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43" grpId="0"/>
      <p:bldP spid="145" grpId="0"/>
      <p:bldP spid="152" grpId="0"/>
      <p:bldP spid="43" grpId="0"/>
      <p:bldP spid="49" grpId="0"/>
      <p:bldP spid="51" grpId="0"/>
      <p:bldP spid="52" grpId="0"/>
      <p:bldP spid="53" grpId="0"/>
      <p:bldP spid="54" grpId="0"/>
      <p:bldP spid="55" grpId="0"/>
      <p:bldP spid="56" grpId="0"/>
      <p:bldP spid="57" grpId="0"/>
      <p:bldP spid="58" grpId="0"/>
      <p:bldP spid="59" grpId="0"/>
      <p:bldP spid="60"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91B3E64-CA5F-4658-9EF2-8521C6F9B236}"/>
              </a:ext>
            </a:extLst>
          </p:cNvPr>
          <p:cNvPicPr>
            <a:picLocks noChangeAspect="1"/>
          </p:cNvPicPr>
          <p:nvPr/>
        </p:nvPicPr>
        <p:blipFill>
          <a:blip r:embed="rId3"/>
          <a:stretch>
            <a:fillRect/>
          </a:stretch>
        </p:blipFill>
        <p:spPr>
          <a:xfrm>
            <a:off x="0" y="-5962"/>
            <a:ext cx="12192000" cy="6857999"/>
          </a:xfrm>
          <a:prstGeom prst="rect">
            <a:avLst/>
          </a:prstGeom>
        </p:spPr>
      </p:pic>
      <p:sp>
        <p:nvSpPr>
          <p:cNvPr id="11" name="TextBox 10">
            <a:extLst>
              <a:ext uri="{FF2B5EF4-FFF2-40B4-BE49-F238E27FC236}">
                <a16:creationId xmlns:a16="http://schemas.microsoft.com/office/drawing/2014/main" id="{D4B896C8-9392-4E15-A37A-0922DC900B96}"/>
              </a:ext>
            </a:extLst>
          </p:cNvPr>
          <p:cNvSpPr txBox="1"/>
          <p:nvPr/>
        </p:nvSpPr>
        <p:spPr>
          <a:xfrm>
            <a:off x="0" y="84334"/>
            <a:ext cx="12192000" cy="1569660"/>
          </a:xfrm>
          <a:prstGeom prst="rect">
            <a:avLst/>
          </a:prstGeom>
          <a:noFill/>
        </p:spPr>
        <p:txBody>
          <a:bodyPr wrap="square" rtlCol="0">
            <a:spAutoFit/>
          </a:bodyPr>
          <a:lstStyle/>
          <a:p>
            <a:pPr algn="ctr"/>
            <a:endParaRPr lang="en-US" sz="4800" b="1" dirty="0">
              <a:solidFill>
                <a:srgbClr val="383536"/>
              </a:solidFill>
            </a:endParaRPr>
          </a:p>
          <a:p>
            <a:pPr algn="ctr"/>
            <a:r>
              <a:rPr lang="en-US" sz="4800" b="1" dirty="0">
                <a:solidFill>
                  <a:srgbClr val="383536"/>
                </a:solidFill>
              </a:rPr>
              <a:t>MCTS Benefits</a:t>
            </a:r>
          </a:p>
        </p:txBody>
      </p:sp>
      <p:grpSp>
        <p:nvGrpSpPr>
          <p:cNvPr id="3" name="Group 2">
            <a:extLst>
              <a:ext uri="{FF2B5EF4-FFF2-40B4-BE49-F238E27FC236}">
                <a16:creationId xmlns:a16="http://schemas.microsoft.com/office/drawing/2014/main" id="{263DE6FA-E1FF-43E7-AA18-CEBEF2D8CD5B}"/>
              </a:ext>
            </a:extLst>
          </p:cNvPr>
          <p:cNvGrpSpPr/>
          <p:nvPr/>
        </p:nvGrpSpPr>
        <p:grpSpPr>
          <a:xfrm>
            <a:off x="8646041" y="2166030"/>
            <a:ext cx="3179776" cy="4173971"/>
            <a:chOff x="7833042" y="2055916"/>
            <a:chExt cx="2694683" cy="3537208"/>
          </a:xfrm>
        </p:grpSpPr>
        <p:grpSp>
          <p:nvGrpSpPr>
            <p:cNvPr id="33" name="Group 32">
              <a:extLst>
                <a:ext uri="{FF2B5EF4-FFF2-40B4-BE49-F238E27FC236}">
                  <a16:creationId xmlns:a16="http://schemas.microsoft.com/office/drawing/2014/main" id="{40266011-E4BC-4BEA-BA41-FD0D21679D7C}"/>
                </a:ext>
              </a:extLst>
            </p:cNvPr>
            <p:cNvGrpSpPr/>
            <p:nvPr/>
          </p:nvGrpSpPr>
          <p:grpSpPr>
            <a:xfrm>
              <a:off x="7833042" y="2055916"/>
              <a:ext cx="2390289" cy="2197099"/>
              <a:chOff x="3932531" y="2895600"/>
              <a:chExt cx="2794550" cy="2568687"/>
            </a:xfrm>
          </p:grpSpPr>
          <p:grpSp>
            <p:nvGrpSpPr>
              <p:cNvPr id="34" name="Group 33">
                <a:extLst>
                  <a:ext uri="{FF2B5EF4-FFF2-40B4-BE49-F238E27FC236}">
                    <a16:creationId xmlns:a16="http://schemas.microsoft.com/office/drawing/2014/main" id="{3B58F489-5E6F-4BEC-81D1-6EFA795AAFB8}"/>
                  </a:ext>
                </a:extLst>
              </p:cNvPr>
              <p:cNvGrpSpPr/>
              <p:nvPr/>
            </p:nvGrpSpPr>
            <p:grpSpPr>
              <a:xfrm>
                <a:off x="3932531" y="2895600"/>
                <a:ext cx="2794550" cy="1773149"/>
                <a:chOff x="7062009" y="1612274"/>
                <a:chExt cx="4787096" cy="3037425"/>
              </a:xfrm>
            </p:grpSpPr>
            <p:sp>
              <p:nvSpPr>
                <p:cNvPr id="40" name="Oval 39">
                  <a:extLst>
                    <a:ext uri="{FF2B5EF4-FFF2-40B4-BE49-F238E27FC236}">
                      <a16:creationId xmlns:a16="http://schemas.microsoft.com/office/drawing/2014/main" id="{6CF1D296-118E-4F55-BD4E-D3186BC62C3A}"/>
                    </a:ext>
                  </a:extLst>
                </p:cNvPr>
                <p:cNvSpPr/>
                <p:nvPr/>
              </p:nvSpPr>
              <p:spPr>
                <a:xfrm>
                  <a:off x="8619428" y="1612274"/>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FA39F987-BAA8-447A-9BA8-AB0184171C0E}"/>
                    </a:ext>
                  </a:extLst>
                </p:cNvPr>
                <p:cNvSpPr/>
                <p:nvPr/>
              </p:nvSpPr>
              <p:spPr>
                <a:xfrm>
                  <a:off x="9758519" y="267596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B1FD42-7FDB-4CED-84CA-649BC263C6DF}"/>
                    </a:ext>
                  </a:extLst>
                </p:cNvPr>
                <p:cNvSpPr/>
                <p:nvPr/>
              </p:nvSpPr>
              <p:spPr>
                <a:xfrm>
                  <a:off x="9246649"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E0A53AA6-A58A-40CF-88F7-3C2DBC603E62}"/>
                    </a:ext>
                  </a:extLst>
                </p:cNvPr>
                <p:cNvSpPr/>
                <p:nvPr/>
              </p:nvSpPr>
              <p:spPr>
                <a:xfrm>
                  <a:off x="10332222"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7381251-E2C4-4CCF-AB31-283A776175AA}"/>
                    </a:ext>
                  </a:extLst>
                </p:cNvPr>
                <p:cNvSpPr/>
                <p:nvPr/>
              </p:nvSpPr>
              <p:spPr>
                <a:xfrm>
                  <a:off x="7548931" y="2675969"/>
                  <a:ext cx="573703" cy="606690"/>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D9511BB7-A7BE-4837-BCBC-26146B291AA3}"/>
                    </a:ext>
                  </a:extLst>
                </p:cNvPr>
                <p:cNvSpPr/>
                <p:nvPr/>
              </p:nvSpPr>
              <p:spPr>
                <a:xfrm>
                  <a:off x="7062009"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ABE0AAC1-2334-46C2-A8AE-5BE56DEAA882}"/>
                    </a:ext>
                  </a:extLst>
                </p:cNvPr>
                <p:cNvSpPr/>
                <p:nvPr/>
              </p:nvSpPr>
              <p:spPr>
                <a:xfrm>
                  <a:off x="8122634" y="4043009"/>
                  <a:ext cx="573703" cy="606690"/>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F52A9B6B-B2AD-455A-A3BB-596973BB0874}"/>
                    </a:ext>
                  </a:extLst>
                </p:cNvPr>
                <p:cNvCxnSpPr>
                  <a:stCxn id="40" idx="5"/>
                  <a:endCxn id="41" idx="1"/>
                </p:cNvCxnSpPr>
                <p:nvPr/>
              </p:nvCxnSpPr>
              <p:spPr>
                <a:xfrm>
                  <a:off x="9109114" y="2130116"/>
                  <a:ext cx="733422"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09BF480-813A-4E57-8C43-1950B4A74E9D}"/>
                    </a:ext>
                  </a:extLst>
                </p:cNvPr>
                <p:cNvCxnSpPr>
                  <a:cxnSpLocks/>
                  <a:stCxn id="40" idx="3"/>
                  <a:endCxn id="44" idx="7"/>
                </p:cNvCxnSpPr>
                <p:nvPr/>
              </p:nvCxnSpPr>
              <p:spPr>
                <a:xfrm flipH="1">
                  <a:off x="8038617" y="2130116"/>
                  <a:ext cx="664828" cy="634701"/>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089032F-91D1-49C9-98F2-A1E325F2099F}"/>
                    </a:ext>
                  </a:extLst>
                </p:cNvPr>
                <p:cNvCxnSpPr>
                  <a:cxnSpLocks/>
                  <a:stCxn id="41" idx="4"/>
                  <a:endCxn id="43" idx="0"/>
                </p:cNvCxnSpPr>
                <p:nvPr/>
              </p:nvCxnSpPr>
              <p:spPr>
                <a:xfrm>
                  <a:off x="10045371"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F360B6-3E89-4D4E-B64A-512D9D630883}"/>
                    </a:ext>
                  </a:extLst>
                </p:cNvPr>
                <p:cNvCxnSpPr>
                  <a:cxnSpLocks/>
                  <a:stCxn id="41" idx="4"/>
                  <a:endCxn id="42" idx="0"/>
                </p:cNvCxnSpPr>
                <p:nvPr/>
              </p:nvCxnSpPr>
              <p:spPr>
                <a:xfrm flipH="1">
                  <a:off x="9533500" y="3282659"/>
                  <a:ext cx="511870"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116989F-6B71-4AAD-8D35-08865525289D}"/>
                    </a:ext>
                  </a:extLst>
                </p:cNvPr>
                <p:cNvCxnSpPr>
                  <a:cxnSpLocks/>
                  <a:stCxn id="44" idx="4"/>
                  <a:endCxn id="45" idx="0"/>
                </p:cNvCxnSpPr>
                <p:nvPr/>
              </p:nvCxnSpPr>
              <p:spPr>
                <a:xfrm flipH="1">
                  <a:off x="7348860" y="3282659"/>
                  <a:ext cx="486922"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ECAE7F8-6018-4CBE-9B00-A7FF25374CC5}"/>
                    </a:ext>
                  </a:extLst>
                </p:cNvPr>
                <p:cNvCxnSpPr>
                  <a:cxnSpLocks/>
                  <a:stCxn id="44" idx="4"/>
                  <a:endCxn id="46" idx="0"/>
                </p:cNvCxnSpPr>
                <p:nvPr/>
              </p:nvCxnSpPr>
              <p:spPr>
                <a:xfrm>
                  <a:off x="7835783" y="3282659"/>
                  <a:ext cx="57370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DFB6595-2651-457D-9A17-ED227A1DDC6C}"/>
                    </a:ext>
                  </a:extLst>
                </p:cNvPr>
                <p:cNvSpPr/>
                <p:nvPr/>
              </p:nvSpPr>
              <p:spPr>
                <a:xfrm>
                  <a:off x="11275402" y="4043009"/>
                  <a:ext cx="573703" cy="606690"/>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E1DD2EB9-02BF-472E-9BC9-828C823F2EF1}"/>
                    </a:ext>
                  </a:extLst>
                </p:cNvPr>
                <p:cNvCxnSpPr>
                  <a:cxnSpLocks/>
                  <a:stCxn id="41" idx="4"/>
                  <a:endCxn id="53" idx="0"/>
                </p:cNvCxnSpPr>
                <p:nvPr/>
              </p:nvCxnSpPr>
              <p:spPr>
                <a:xfrm>
                  <a:off x="10045371" y="3282659"/>
                  <a:ext cx="1516883" cy="760350"/>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3598204D-A4B6-46D6-B5A8-DADA8B07A475}"/>
                  </a:ext>
                </a:extLst>
              </p:cNvPr>
              <p:cNvSpPr/>
              <p:nvPr/>
            </p:nvSpPr>
            <p:spPr>
              <a:xfrm>
                <a:off x="4269199" y="5110121"/>
                <a:ext cx="334909" cy="354166"/>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BC51907D-B080-4858-BECF-1CD6D4B9F4BC}"/>
                  </a:ext>
                </a:extLst>
              </p:cNvPr>
              <p:cNvSpPr/>
              <p:nvPr/>
            </p:nvSpPr>
            <p:spPr>
              <a:xfrm>
                <a:off x="4888357" y="5110121"/>
                <a:ext cx="334909" cy="354166"/>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2F1D0011-AE40-4B80-B31C-A8A2381CAA96}"/>
                  </a:ext>
                </a:extLst>
              </p:cNvPr>
              <p:cNvCxnSpPr>
                <a:cxnSpLocks/>
                <a:endCxn id="36" idx="0"/>
              </p:cNvCxnSpPr>
              <p:nvPr/>
            </p:nvCxnSpPr>
            <p:spPr>
              <a:xfrm flipH="1">
                <a:off x="4436653" y="4666254"/>
                <a:ext cx="28424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EFAC8D7-E7DF-4ADD-8D23-94B303FA8DDD}"/>
                  </a:ext>
                </a:extLst>
              </p:cNvPr>
              <p:cNvCxnSpPr>
                <a:cxnSpLocks/>
                <a:endCxn id="37" idx="0"/>
              </p:cNvCxnSpPr>
              <p:nvPr/>
            </p:nvCxnSpPr>
            <p:spPr>
              <a:xfrm>
                <a:off x="4720903" y="4666254"/>
                <a:ext cx="334909" cy="44386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FA14F286-907C-479A-B2BB-6E862432B19F}"/>
                </a:ext>
              </a:extLst>
            </p:cNvPr>
            <p:cNvSpPr/>
            <p:nvPr/>
          </p:nvSpPr>
          <p:spPr>
            <a:xfrm>
              <a:off x="9711673" y="3950083"/>
              <a:ext cx="286461" cy="302932"/>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282B413-7A00-40D6-9266-F19657C08DE1}"/>
                </a:ext>
              </a:extLst>
            </p:cNvPr>
            <p:cNvSpPr/>
            <p:nvPr/>
          </p:nvSpPr>
          <p:spPr>
            <a:xfrm>
              <a:off x="10241264" y="3950083"/>
              <a:ext cx="286461" cy="302932"/>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9D7BCED3-D812-4293-A8D6-89FC9D69C625}"/>
                </a:ext>
              </a:extLst>
            </p:cNvPr>
            <p:cNvCxnSpPr>
              <a:cxnSpLocks/>
              <a:endCxn id="55" idx="0"/>
            </p:cNvCxnSpPr>
            <p:nvPr/>
          </p:nvCxnSpPr>
          <p:spPr>
            <a:xfrm flipH="1">
              <a:off x="9854903" y="3570426"/>
              <a:ext cx="243129" cy="37965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4AE4BC6-C612-48F5-BA23-4B229BD00045}"/>
                </a:ext>
              </a:extLst>
            </p:cNvPr>
            <p:cNvCxnSpPr>
              <a:cxnSpLocks/>
              <a:endCxn id="56" idx="0"/>
            </p:cNvCxnSpPr>
            <p:nvPr/>
          </p:nvCxnSpPr>
          <p:spPr>
            <a:xfrm>
              <a:off x="10098034" y="3570426"/>
              <a:ext cx="286461" cy="37965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02F2186-696F-423C-B84C-C05516734FF3}"/>
                </a:ext>
              </a:extLst>
            </p:cNvPr>
            <p:cNvCxnSpPr>
              <a:cxnSpLocks/>
              <a:endCxn id="65" idx="0"/>
            </p:cNvCxnSpPr>
            <p:nvPr/>
          </p:nvCxnSpPr>
          <p:spPr>
            <a:xfrm>
              <a:off x="8287154" y="4250881"/>
              <a:ext cx="286461" cy="379657"/>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91AB83-6B4B-494E-8E2E-8C1AEB9DCF4E}"/>
                </a:ext>
              </a:extLst>
            </p:cNvPr>
            <p:cNvCxnSpPr>
              <a:cxnSpLocks/>
              <a:endCxn id="64" idx="0"/>
            </p:cNvCxnSpPr>
            <p:nvPr/>
          </p:nvCxnSpPr>
          <p:spPr>
            <a:xfrm flipH="1">
              <a:off x="8031567" y="4250881"/>
              <a:ext cx="255587" cy="379657"/>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46AC618-543B-45AF-9D9A-68535463D00B}"/>
                </a:ext>
              </a:extLst>
            </p:cNvPr>
            <p:cNvCxnSpPr>
              <a:cxnSpLocks/>
              <a:endCxn id="68" idx="0"/>
            </p:cNvCxnSpPr>
            <p:nvPr/>
          </p:nvCxnSpPr>
          <p:spPr>
            <a:xfrm>
              <a:off x="8287154" y="4250881"/>
              <a:ext cx="757409" cy="379657"/>
            </a:xfrm>
            <a:prstGeom prst="straightConnector1">
              <a:avLst/>
            </a:prstGeom>
            <a:ln w="19050">
              <a:solidFill>
                <a:srgbClr val="D4942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EDEBAD5-854E-4621-BD00-22E3897FA841}"/>
                </a:ext>
              </a:extLst>
            </p:cNvPr>
            <p:cNvCxnSpPr>
              <a:cxnSpLocks/>
              <a:endCxn id="70" idx="0"/>
            </p:cNvCxnSpPr>
            <p:nvPr/>
          </p:nvCxnSpPr>
          <p:spPr>
            <a:xfrm flipH="1">
              <a:off x="8811003" y="4910535"/>
              <a:ext cx="243129" cy="37965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2D9CB1-59D0-43B9-901B-42BE85928EF2}"/>
                </a:ext>
              </a:extLst>
            </p:cNvPr>
            <p:cNvCxnSpPr>
              <a:cxnSpLocks/>
              <a:endCxn id="71" idx="0"/>
            </p:cNvCxnSpPr>
            <p:nvPr/>
          </p:nvCxnSpPr>
          <p:spPr>
            <a:xfrm>
              <a:off x="9054134" y="4910535"/>
              <a:ext cx="286461" cy="379657"/>
            </a:xfrm>
            <a:prstGeom prst="straightConnector1">
              <a:avLst/>
            </a:prstGeom>
            <a:ln w="19050">
              <a:solidFill>
                <a:srgbClr val="D4942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7CB9E57F-38FC-4732-8F0E-AD7A67502411}"/>
                </a:ext>
              </a:extLst>
            </p:cNvPr>
            <p:cNvSpPr/>
            <p:nvPr/>
          </p:nvSpPr>
          <p:spPr>
            <a:xfrm>
              <a:off x="7888337" y="4630538"/>
              <a:ext cx="286461" cy="302932"/>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4C524388-BB38-4DF7-962C-8ABBEE65EE48}"/>
                </a:ext>
              </a:extLst>
            </p:cNvPr>
            <p:cNvSpPr/>
            <p:nvPr/>
          </p:nvSpPr>
          <p:spPr>
            <a:xfrm>
              <a:off x="8430384" y="4630538"/>
              <a:ext cx="286461" cy="302932"/>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A09F9162-D016-4E76-8F07-50D385F7B9D2}"/>
                </a:ext>
              </a:extLst>
            </p:cNvPr>
            <p:cNvSpPr/>
            <p:nvPr/>
          </p:nvSpPr>
          <p:spPr>
            <a:xfrm>
              <a:off x="8901332" y="4630538"/>
              <a:ext cx="286461" cy="302932"/>
            </a:xfrm>
            <a:prstGeom prst="ellipse">
              <a:avLst/>
            </a:prstGeom>
            <a:solidFill>
              <a:srgbClr val="383536"/>
            </a:solidFill>
            <a:ln>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F17DE04-1774-4668-9002-613EBB5B3C42}"/>
                </a:ext>
              </a:extLst>
            </p:cNvPr>
            <p:cNvSpPr/>
            <p:nvPr/>
          </p:nvSpPr>
          <p:spPr>
            <a:xfrm>
              <a:off x="8667773" y="5290192"/>
              <a:ext cx="286461" cy="302932"/>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7DCB625-8617-409C-A73F-448266C5407C}"/>
                </a:ext>
              </a:extLst>
            </p:cNvPr>
            <p:cNvSpPr/>
            <p:nvPr/>
          </p:nvSpPr>
          <p:spPr>
            <a:xfrm>
              <a:off x="9197364" y="5290192"/>
              <a:ext cx="286461" cy="302932"/>
            </a:xfrm>
            <a:prstGeom prst="ellipse">
              <a:avLst/>
            </a:prstGeom>
            <a:solidFill>
              <a:srgbClr val="383536"/>
            </a:solidFill>
            <a:ln w="12700">
              <a:solidFill>
                <a:srgbClr val="3835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a:extLst>
              <a:ext uri="{FF2B5EF4-FFF2-40B4-BE49-F238E27FC236}">
                <a16:creationId xmlns:a16="http://schemas.microsoft.com/office/drawing/2014/main" id="{51F4ECAC-7446-40ED-B057-B315FC3177A7}"/>
              </a:ext>
            </a:extLst>
          </p:cNvPr>
          <p:cNvSpPr txBox="1"/>
          <p:nvPr/>
        </p:nvSpPr>
        <p:spPr>
          <a:xfrm>
            <a:off x="1571592" y="1738375"/>
            <a:ext cx="5453690" cy="4559390"/>
          </a:xfrm>
          <a:prstGeom prst="rect">
            <a:avLst/>
          </a:prstGeom>
          <a:noFill/>
        </p:spPr>
        <p:txBody>
          <a:bodyPr wrap="square" rtlCol="0">
            <a:spAutoFit/>
          </a:bodyPr>
          <a:lstStyle/>
          <a:p>
            <a:pPr>
              <a:lnSpc>
                <a:spcPct val="250000"/>
              </a:lnSpc>
            </a:pPr>
            <a:r>
              <a:rPr lang="en-US" sz="2400" dirty="0"/>
              <a:t>Asymmetric</a:t>
            </a:r>
          </a:p>
          <a:p>
            <a:pPr>
              <a:lnSpc>
                <a:spcPct val="250000"/>
              </a:lnSpc>
            </a:pPr>
            <a:r>
              <a:rPr lang="en-US" sz="2400" dirty="0"/>
              <a:t>Don’t need heuristic evaluations (CMCTS)</a:t>
            </a:r>
          </a:p>
          <a:p>
            <a:pPr>
              <a:lnSpc>
                <a:spcPct val="250000"/>
              </a:lnSpc>
            </a:pPr>
            <a:r>
              <a:rPr lang="en-US" sz="2400" dirty="0"/>
              <a:t>Any Time</a:t>
            </a:r>
          </a:p>
          <a:p>
            <a:pPr>
              <a:lnSpc>
                <a:spcPct val="250000"/>
              </a:lnSpc>
            </a:pPr>
            <a:r>
              <a:rPr lang="en-US" sz="2400" dirty="0"/>
              <a:t>Does not limited to zero-sum games</a:t>
            </a:r>
          </a:p>
          <a:p>
            <a:pPr>
              <a:lnSpc>
                <a:spcPct val="250000"/>
              </a:lnSpc>
            </a:pPr>
            <a:r>
              <a:rPr lang="en-US" sz="2400" dirty="0"/>
              <a:t>Easy to parallelize </a:t>
            </a:r>
          </a:p>
        </p:txBody>
      </p:sp>
      <p:grpSp>
        <p:nvGrpSpPr>
          <p:cNvPr id="63" name="Google Shape;4704;p60">
            <a:extLst>
              <a:ext uri="{FF2B5EF4-FFF2-40B4-BE49-F238E27FC236}">
                <a16:creationId xmlns:a16="http://schemas.microsoft.com/office/drawing/2014/main" id="{98FAA2CA-676B-4FB7-BB77-F7BE75D0EFD8}"/>
              </a:ext>
            </a:extLst>
          </p:cNvPr>
          <p:cNvGrpSpPr/>
          <p:nvPr/>
        </p:nvGrpSpPr>
        <p:grpSpPr>
          <a:xfrm rot="16200000">
            <a:off x="1034096" y="2119238"/>
            <a:ext cx="431761" cy="525345"/>
            <a:chOff x="2332275" y="1617275"/>
            <a:chExt cx="1090775" cy="1327200"/>
          </a:xfrm>
          <a:solidFill>
            <a:srgbClr val="383536"/>
          </a:solidFill>
        </p:grpSpPr>
        <p:sp>
          <p:nvSpPr>
            <p:cNvPr id="75" name="Google Shape;4705;p60">
              <a:extLst>
                <a:ext uri="{FF2B5EF4-FFF2-40B4-BE49-F238E27FC236}">
                  <a16:creationId xmlns:a16="http://schemas.microsoft.com/office/drawing/2014/main" id="{D7694D41-E543-4AC6-AE12-8CAB270E03E9}"/>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06;p60">
              <a:extLst>
                <a:ext uri="{FF2B5EF4-FFF2-40B4-BE49-F238E27FC236}">
                  <a16:creationId xmlns:a16="http://schemas.microsoft.com/office/drawing/2014/main" id="{CE1408C4-B9E5-4066-98CD-9EA29EAA783D}"/>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07;p60">
              <a:extLst>
                <a:ext uri="{FF2B5EF4-FFF2-40B4-BE49-F238E27FC236}">
                  <a16:creationId xmlns:a16="http://schemas.microsoft.com/office/drawing/2014/main" id="{9386D6F0-0A2C-4FFF-95B7-7734B7476948}"/>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4704;p60">
            <a:extLst>
              <a:ext uri="{FF2B5EF4-FFF2-40B4-BE49-F238E27FC236}">
                <a16:creationId xmlns:a16="http://schemas.microsoft.com/office/drawing/2014/main" id="{87E3E755-144E-42F5-8E78-EA0FF1D296B6}"/>
              </a:ext>
            </a:extLst>
          </p:cNvPr>
          <p:cNvGrpSpPr/>
          <p:nvPr/>
        </p:nvGrpSpPr>
        <p:grpSpPr>
          <a:xfrm rot="16200000">
            <a:off x="1034095" y="3042534"/>
            <a:ext cx="431761" cy="525345"/>
            <a:chOff x="2332275" y="1617275"/>
            <a:chExt cx="1090775" cy="1327200"/>
          </a:xfrm>
          <a:solidFill>
            <a:srgbClr val="627E8D"/>
          </a:solidFill>
        </p:grpSpPr>
        <p:sp>
          <p:nvSpPr>
            <p:cNvPr id="97" name="Google Shape;4705;p60">
              <a:extLst>
                <a:ext uri="{FF2B5EF4-FFF2-40B4-BE49-F238E27FC236}">
                  <a16:creationId xmlns:a16="http://schemas.microsoft.com/office/drawing/2014/main" id="{F45F12B4-0EED-4076-A35A-8156754295DD}"/>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706;p60">
              <a:extLst>
                <a:ext uri="{FF2B5EF4-FFF2-40B4-BE49-F238E27FC236}">
                  <a16:creationId xmlns:a16="http://schemas.microsoft.com/office/drawing/2014/main" id="{89E8442C-D1D0-430F-9648-D27C79CB2BEB}"/>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707;p60">
              <a:extLst>
                <a:ext uri="{FF2B5EF4-FFF2-40B4-BE49-F238E27FC236}">
                  <a16:creationId xmlns:a16="http://schemas.microsoft.com/office/drawing/2014/main" id="{63B3DB77-EF54-451E-8D10-BEE90C072F09}"/>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4704;p60">
            <a:extLst>
              <a:ext uri="{FF2B5EF4-FFF2-40B4-BE49-F238E27FC236}">
                <a16:creationId xmlns:a16="http://schemas.microsoft.com/office/drawing/2014/main" id="{B4D96BDB-C4DF-4FCE-98BF-3F2603CE469F}"/>
              </a:ext>
            </a:extLst>
          </p:cNvPr>
          <p:cNvGrpSpPr/>
          <p:nvPr/>
        </p:nvGrpSpPr>
        <p:grpSpPr>
          <a:xfrm rot="16200000">
            <a:off x="1034096" y="3946166"/>
            <a:ext cx="431761" cy="525345"/>
            <a:chOff x="2332275" y="1617275"/>
            <a:chExt cx="1090775" cy="1327200"/>
          </a:xfrm>
          <a:solidFill>
            <a:srgbClr val="88AFA6"/>
          </a:solidFill>
        </p:grpSpPr>
        <p:sp>
          <p:nvSpPr>
            <p:cNvPr id="101" name="Google Shape;4705;p60">
              <a:extLst>
                <a:ext uri="{FF2B5EF4-FFF2-40B4-BE49-F238E27FC236}">
                  <a16:creationId xmlns:a16="http://schemas.microsoft.com/office/drawing/2014/main" id="{46C172DF-E36A-4660-A359-C463456BE1EF}"/>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solidFill>
                <a:srgbClr val="C3CCA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6;p60">
              <a:extLst>
                <a:ext uri="{FF2B5EF4-FFF2-40B4-BE49-F238E27FC236}">
                  <a16:creationId xmlns:a16="http://schemas.microsoft.com/office/drawing/2014/main" id="{6A146106-EA01-4CCB-92E6-D9212383B9C5}"/>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solidFill>
                <a:srgbClr val="C3CCA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7;p60">
              <a:extLst>
                <a:ext uri="{FF2B5EF4-FFF2-40B4-BE49-F238E27FC236}">
                  <a16:creationId xmlns:a16="http://schemas.microsoft.com/office/drawing/2014/main" id="{8F6AC127-A926-4425-9A45-55D707C60E9B}"/>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solidFill>
                <a:srgbClr val="C3CCA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4704;p60">
            <a:extLst>
              <a:ext uri="{FF2B5EF4-FFF2-40B4-BE49-F238E27FC236}">
                <a16:creationId xmlns:a16="http://schemas.microsoft.com/office/drawing/2014/main" id="{FCC2580E-47B3-4EF0-AD85-4C6D39E09DC9}"/>
              </a:ext>
            </a:extLst>
          </p:cNvPr>
          <p:cNvGrpSpPr/>
          <p:nvPr/>
        </p:nvGrpSpPr>
        <p:grpSpPr>
          <a:xfrm rot="16200000">
            <a:off x="1034094" y="4837609"/>
            <a:ext cx="431761" cy="525345"/>
            <a:chOff x="2332275" y="1617275"/>
            <a:chExt cx="1090775" cy="1327200"/>
          </a:xfrm>
          <a:solidFill>
            <a:srgbClr val="C3CCA2"/>
          </a:solidFill>
        </p:grpSpPr>
        <p:sp>
          <p:nvSpPr>
            <p:cNvPr id="105" name="Google Shape;4705;p60">
              <a:extLst>
                <a:ext uri="{FF2B5EF4-FFF2-40B4-BE49-F238E27FC236}">
                  <a16:creationId xmlns:a16="http://schemas.microsoft.com/office/drawing/2014/main" id="{73EC2666-5E6C-4155-A226-E08DCABECE18}"/>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06;p60">
              <a:extLst>
                <a:ext uri="{FF2B5EF4-FFF2-40B4-BE49-F238E27FC236}">
                  <a16:creationId xmlns:a16="http://schemas.microsoft.com/office/drawing/2014/main" id="{4E9422CB-6954-4A11-9D73-E520333BC0EB}"/>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07;p60">
              <a:extLst>
                <a:ext uri="{FF2B5EF4-FFF2-40B4-BE49-F238E27FC236}">
                  <a16:creationId xmlns:a16="http://schemas.microsoft.com/office/drawing/2014/main" id="{08B98A28-93CA-41E2-9A30-3F102A71F764}"/>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4704;p60">
            <a:extLst>
              <a:ext uri="{FF2B5EF4-FFF2-40B4-BE49-F238E27FC236}">
                <a16:creationId xmlns:a16="http://schemas.microsoft.com/office/drawing/2014/main" id="{9159A55E-C9E3-42D8-A5F6-F0D9FCB5AB13}"/>
              </a:ext>
            </a:extLst>
          </p:cNvPr>
          <p:cNvGrpSpPr/>
          <p:nvPr/>
        </p:nvGrpSpPr>
        <p:grpSpPr>
          <a:xfrm rot="16200000">
            <a:off x="1034094" y="5800519"/>
            <a:ext cx="431761" cy="525345"/>
            <a:chOff x="2332275" y="1617275"/>
            <a:chExt cx="1090775" cy="1327200"/>
          </a:xfrm>
          <a:solidFill>
            <a:srgbClr val="D49421"/>
          </a:solidFill>
        </p:grpSpPr>
        <p:sp>
          <p:nvSpPr>
            <p:cNvPr id="109" name="Google Shape;4705;p60">
              <a:extLst>
                <a:ext uri="{FF2B5EF4-FFF2-40B4-BE49-F238E27FC236}">
                  <a16:creationId xmlns:a16="http://schemas.microsoft.com/office/drawing/2014/main" id="{5DAE1272-621E-47E1-ACCD-F12A86B1EEEA}"/>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06;p60">
              <a:extLst>
                <a:ext uri="{FF2B5EF4-FFF2-40B4-BE49-F238E27FC236}">
                  <a16:creationId xmlns:a16="http://schemas.microsoft.com/office/drawing/2014/main" id="{311FBE1C-A74E-45A9-985C-0BFD496629FE}"/>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07;p60">
              <a:extLst>
                <a:ext uri="{FF2B5EF4-FFF2-40B4-BE49-F238E27FC236}">
                  <a16:creationId xmlns:a16="http://schemas.microsoft.com/office/drawing/2014/main" id="{F2F16CA0-ED35-444C-95AC-26C6743BAE41}"/>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03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91B3E64-CA5F-4658-9EF2-8521C6F9B236}"/>
              </a:ext>
            </a:extLst>
          </p:cNvPr>
          <p:cNvPicPr>
            <a:picLocks noChangeAspect="1"/>
          </p:cNvPicPr>
          <p:nvPr/>
        </p:nvPicPr>
        <p:blipFill>
          <a:blip r:embed="rId3"/>
          <a:stretch>
            <a:fillRect/>
          </a:stretch>
        </p:blipFill>
        <p:spPr>
          <a:xfrm>
            <a:off x="0" y="-5962"/>
            <a:ext cx="12192000" cy="6857999"/>
          </a:xfrm>
          <a:prstGeom prst="rect">
            <a:avLst/>
          </a:prstGeom>
        </p:spPr>
      </p:pic>
      <p:sp>
        <p:nvSpPr>
          <p:cNvPr id="28" name="TextBox 27">
            <a:extLst>
              <a:ext uri="{FF2B5EF4-FFF2-40B4-BE49-F238E27FC236}">
                <a16:creationId xmlns:a16="http://schemas.microsoft.com/office/drawing/2014/main" id="{5D701C97-B6F3-468F-AD56-2F648C27BAD3}"/>
              </a:ext>
            </a:extLst>
          </p:cNvPr>
          <p:cNvSpPr txBox="1"/>
          <p:nvPr/>
        </p:nvSpPr>
        <p:spPr>
          <a:xfrm>
            <a:off x="0" y="84334"/>
            <a:ext cx="12192000" cy="1569660"/>
          </a:xfrm>
          <a:prstGeom prst="rect">
            <a:avLst/>
          </a:prstGeom>
          <a:noFill/>
        </p:spPr>
        <p:txBody>
          <a:bodyPr wrap="square" rtlCol="0">
            <a:spAutoFit/>
          </a:bodyPr>
          <a:lstStyle/>
          <a:p>
            <a:pPr algn="ctr"/>
            <a:endParaRPr lang="en-US" sz="4800" b="1" dirty="0">
              <a:solidFill>
                <a:srgbClr val="383536"/>
              </a:solidFill>
            </a:endParaRPr>
          </a:p>
          <a:p>
            <a:pPr algn="ctr"/>
            <a:r>
              <a:rPr lang="en-US" sz="4800" b="1" dirty="0"/>
              <a:t> </a:t>
            </a:r>
            <a:r>
              <a:rPr lang="en-US" sz="4800" b="1" dirty="0">
                <a:solidFill>
                  <a:srgbClr val="383536"/>
                </a:solidFill>
              </a:rPr>
              <a:t>Improvements</a:t>
            </a:r>
          </a:p>
        </p:txBody>
      </p:sp>
      <p:sp>
        <p:nvSpPr>
          <p:cNvPr id="5" name="Rectangle 4">
            <a:extLst>
              <a:ext uri="{FF2B5EF4-FFF2-40B4-BE49-F238E27FC236}">
                <a16:creationId xmlns:a16="http://schemas.microsoft.com/office/drawing/2014/main" id="{43A51282-449E-4C01-89A7-4570D8AF161A}"/>
              </a:ext>
            </a:extLst>
          </p:cNvPr>
          <p:cNvSpPr/>
          <p:nvPr/>
        </p:nvSpPr>
        <p:spPr>
          <a:xfrm>
            <a:off x="1782509" y="3202725"/>
            <a:ext cx="4363502" cy="1938992"/>
          </a:xfrm>
          <a:prstGeom prst="rect">
            <a:avLst/>
          </a:prstGeom>
        </p:spPr>
        <p:txBody>
          <a:bodyPr wrap="none">
            <a:spAutoFit/>
          </a:bodyPr>
          <a:lstStyle/>
          <a:p>
            <a:r>
              <a:rPr lang="en-US" sz="2400" dirty="0"/>
              <a:t>Domain specific knowledge:</a:t>
            </a:r>
          </a:p>
          <a:p>
            <a:pPr lvl="1"/>
            <a:r>
              <a:rPr lang="en-US" sz="2400" dirty="0"/>
              <a:t>Opening book</a:t>
            </a:r>
          </a:p>
          <a:p>
            <a:pPr lvl="1"/>
            <a:r>
              <a:rPr lang="en-US" sz="2400" dirty="0"/>
              <a:t>Minimizing states</a:t>
            </a:r>
          </a:p>
          <a:p>
            <a:endParaRPr lang="en-US" sz="2400" dirty="0"/>
          </a:p>
          <a:p>
            <a:r>
              <a:rPr lang="en-US" sz="2400" dirty="0"/>
              <a:t>Evaluation function using ML / DL</a:t>
            </a:r>
          </a:p>
        </p:txBody>
      </p:sp>
      <p:pic>
        <p:nvPicPr>
          <p:cNvPr id="1026" name="Picture 2" descr="Image result for deep learning">
            <a:extLst>
              <a:ext uri="{FF2B5EF4-FFF2-40B4-BE49-F238E27FC236}">
                <a16:creationId xmlns:a16="http://schemas.microsoft.com/office/drawing/2014/main" id="{6396A006-F116-489C-92D9-54A661C3C25B}"/>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20008" y="2470313"/>
            <a:ext cx="4363501" cy="340381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oogle Shape;4704;p60">
            <a:extLst>
              <a:ext uri="{FF2B5EF4-FFF2-40B4-BE49-F238E27FC236}">
                <a16:creationId xmlns:a16="http://schemas.microsoft.com/office/drawing/2014/main" id="{64A7BB65-D54F-456C-892F-014235AF5D4D}"/>
              </a:ext>
            </a:extLst>
          </p:cNvPr>
          <p:cNvGrpSpPr/>
          <p:nvPr/>
        </p:nvGrpSpPr>
        <p:grpSpPr>
          <a:xfrm rot="16200000">
            <a:off x="1227165" y="3185606"/>
            <a:ext cx="431761" cy="525345"/>
            <a:chOff x="2332275" y="1617275"/>
            <a:chExt cx="1090775" cy="1327200"/>
          </a:xfrm>
          <a:solidFill>
            <a:srgbClr val="627E8D"/>
          </a:solidFill>
        </p:grpSpPr>
        <p:sp>
          <p:nvSpPr>
            <p:cNvPr id="31" name="Google Shape;4705;p60">
              <a:extLst>
                <a:ext uri="{FF2B5EF4-FFF2-40B4-BE49-F238E27FC236}">
                  <a16:creationId xmlns:a16="http://schemas.microsoft.com/office/drawing/2014/main" id="{027E2897-F3ED-460E-AD05-7DB6500C4A02}"/>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6;p60">
              <a:extLst>
                <a:ext uri="{FF2B5EF4-FFF2-40B4-BE49-F238E27FC236}">
                  <a16:creationId xmlns:a16="http://schemas.microsoft.com/office/drawing/2014/main" id="{73FB8F0C-5E1B-4528-9BDD-6B4DAB100819}"/>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7;p60">
              <a:extLst>
                <a:ext uri="{FF2B5EF4-FFF2-40B4-BE49-F238E27FC236}">
                  <a16:creationId xmlns:a16="http://schemas.microsoft.com/office/drawing/2014/main" id="{989129FF-2360-420C-8FE3-BAD4ED1315EF}"/>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4704;p60">
            <a:extLst>
              <a:ext uri="{FF2B5EF4-FFF2-40B4-BE49-F238E27FC236}">
                <a16:creationId xmlns:a16="http://schemas.microsoft.com/office/drawing/2014/main" id="{170FA94B-D39B-4559-961F-B0BEF9795D68}"/>
              </a:ext>
            </a:extLst>
          </p:cNvPr>
          <p:cNvGrpSpPr/>
          <p:nvPr/>
        </p:nvGrpSpPr>
        <p:grpSpPr>
          <a:xfrm rot="16200000">
            <a:off x="1227165" y="4663164"/>
            <a:ext cx="431761" cy="525345"/>
            <a:chOff x="2332275" y="1617275"/>
            <a:chExt cx="1090775" cy="1327200"/>
          </a:xfrm>
          <a:solidFill>
            <a:srgbClr val="D49421"/>
          </a:solidFill>
        </p:grpSpPr>
        <p:sp>
          <p:nvSpPr>
            <p:cNvPr id="36" name="Google Shape;4705;p60">
              <a:extLst>
                <a:ext uri="{FF2B5EF4-FFF2-40B4-BE49-F238E27FC236}">
                  <a16:creationId xmlns:a16="http://schemas.microsoft.com/office/drawing/2014/main" id="{24DF9AF1-B0EC-4E9D-81D3-17CB1B157FC4}"/>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06;p60">
              <a:extLst>
                <a:ext uri="{FF2B5EF4-FFF2-40B4-BE49-F238E27FC236}">
                  <a16:creationId xmlns:a16="http://schemas.microsoft.com/office/drawing/2014/main" id="{60EBB8B2-3D34-4BA1-A255-53317D834DCE}"/>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07;p60">
              <a:extLst>
                <a:ext uri="{FF2B5EF4-FFF2-40B4-BE49-F238E27FC236}">
                  <a16:creationId xmlns:a16="http://schemas.microsoft.com/office/drawing/2014/main" id="{6ABF174E-F892-4B91-AE5D-6097AB6FC39A}"/>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922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F0EF"/>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A21387E-0C54-42D4-B0B3-75409200D5B5}"/>
              </a:ext>
            </a:extLst>
          </p:cNvPr>
          <p:cNvSpPr txBox="1"/>
          <p:nvPr/>
        </p:nvSpPr>
        <p:spPr>
          <a:xfrm>
            <a:off x="3158284" y="230380"/>
            <a:ext cx="5875432" cy="830997"/>
          </a:xfrm>
          <a:prstGeom prst="rect">
            <a:avLst/>
          </a:prstGeom>
          <a:noFill/>
        </p:spPr>
        <p:txBody>
          <a:bodyPr wrap="square" rtlCol="0">
            <a:spAutoFit/>
          </a:bodyPr>
          <a:lstStyle/>
          <a:p>
            <a:pPr algn="ctr"/>
            <a:r>
              <a:rPr lang="en-US" sz="4800" b="1" dirty="0"/>
              <a:t>Minimax</a:t>
            </a:r>
          </a:p>
        </p:txBody>
      </p:sp>
      <p:pic>
        <p:nvPicPr>
          <p:cNvPr id="3" name="Picture 2">
            <a:extLst>
              <a:ext uri="{FF2B5EF4-FFF2-40B4-BE49-F238E27FC236}">
                <a16:creationId xmlns:a16="http://schemas.microsoft.com/office/drawing/2014/main" id="{97644FB1-127A-4120-9D94-8902ED6B9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Box 21">
            <a:extLst>
              <a:ext uri="{FF2B5EF4-FFF2-40B4-BE49-F238E27FC236}">
                <a16:creationId xmlns:a16="http://schemas.microsoft.com/office/drawing/2014/main" id="{AFAD7AD9-4009-4D53-A6D3-3345198EDF8F}"/>
              </a:ext>
            </a:extLst>
          </p:cNvPr>
          <p:cNvSpPr txBox="1"/>
          <p:nvPr/>
        </p:nvSpPr>
        <p:spPr>
          <a:xfrm>
            <a:off x="4433687" y="3692406"/>
            <a:ext cx="3324624" cy="584775"/>
          </a:xfrm>
          <a:prstGeom prst="rect">
            <a:avLst/>
          </a:prstGeom>
          <a:noFill/>
        </p:spPr>
        <p:txBody>
          <a:bodyPr wrap="square" rtlCol="0">
            <a:spAutoFit/>
          </a:bodyPr>
          <a:lstStyle/>
          <a:p>
            <a:r>
              <a:rPr lang="en-US" sz="3200" dirty="0"/>
              <a:t>Player </a:t>
            </a:r>
            <a:r>
              <a:rPr lang="en-US" sz="3200" b="1" dirty="0">
                <a:solidFill>
                  <a:srgbClr val="0000FF"/>
                </a:solidFill>
              </a:rPr>
              <a:t>1</a:t>
            </a:r>
            <a:r>
              <a:rPr lang="en-US" sz="3200" dirty="0"/>
              <a:t> is winning</a:t>
            </a:r>
          </a:p>
        </p:txBody>
      </p:sp>
      <p:pic>
        <p:nvPicPr>
          <p:cNvPr id="13" name="Picture 2" descr="https://upload.wikimedia.org/wikipedia/commons/thumb/9/93/Number-line.svg/750px-Number-line.svg.png">
            <a:extLst>
              <a:ext uri="{FF2B5EF4-FFF2-40B4-BE49-F238E27FC236}">
                <a16:creationId xmlns:a16="http://schemas.microsoft.com/office/drawing/2014/main" id="{D9A2F15A-544E-4EC4-AD9A-A65D9EBAB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3093162"/>
            <a:ext cx="7143750" cy="476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5B10DD-E58D-43DB-8B65-CF28A4BAC41C}"/>
              </a:ext>
            </a:extLst>
          </p:cNvPr>
          <p:cNvSpPr txBox="1"/>
          <p:nvPr/>
        </p:nvSpPr>
        <p:spPr>
          <a:xfrm>
            <a:off x="9784080" y="3015176"/>
            <a:ext cx="944880" cy="369332"/>
          </a:xfrm>
          <a:prstGeom prst="rect">
            <a:avLst/>
          </a:prstGeom>
          <a:noFill/>
        </p:spPr>
        <p:txBody>
          <a:bodyPr wrap="square" rtlCol="0">
            <a:spAutoFit/>
          </a:bodyPr>
          <a:lstStyle/>
          <a:p>
            <a:r>
              <a:rPr lang="en-US" dirty="0"/>
              <a:t>Player 1</a:t>
            </a:r>
          </a:p>
        </p:txBody>
      </p:sp>
      <p:sp>
        <p:nvSpPr>
          <p:cNvPr id="19" name="TextBox 18">
            <a:extLst>
              <a:ext uri="{FF2B5EF4-FFF2-40B4-BE49-F238E27FC236}">
                <a16:creationId xmlns:a16="http://schemas.microsoft.com/office/drawing/2014/main" id="{BC5C30BB-D353-4024-A226-8C5710218DD4}"/>
              </a:ext>
            </a:extLst>
          </p:cNvPr>
          <p:cNvSpPr txBox="1"/>
          <p:nvPr/>
        </p:nvSpPr>
        <p:spPr>
          <a:xfrm>
            <a:off x="1513840" y="3015176"/>
            <a:ext cx="944880" cy="369332"/>
          </a:xfrm>
          <a:prstGeom prst="rect">
            <a:avLst/>
          </a:prstGeom>
          <a:noFill/>
        </p:spPr>
        <p:txBody>
          <a:bodyPr wrap="square" rtlCol="0">
            <a:spAutoFit/>
          </a:bodyPr>
          <a:lstStyle/>
          <a:p>
            <a:r>
              <a:rPr lang="en-US" dirty="0"/>
              <a:t>Player 2</a:t>
            </a:r>
          </a:p>
        </p:txBody>
      </p:sp>
      <p:sp>
        <p:nvSpPr>
          <p:cNvPr id="16" name="TextBox 15">
            <a:extLst>
              <a:ext uri="{FF2B5EF4-FFF2-40B4-BE49-F238E27FC236}">
                <a16:creationId xmlns:a16="http://schemas.microsoft.com/office/drawing/2014/main" id="{AEBD0307-156C-4011-878F-27E4CC7377D6}"/>
              </a:ext>
            </a:extLst>
          </p:cNvPr>
          <p:cNvSpPr txBox="1"/>
          <p:nvPr/>
        </p:nvSpPr>
        <p:spPr>
          <a:xfrm>
            <a:off x="5551921" y="3692406"/>
            <a:ext cx="1088157" cy="584775"/>
          </a:xfrm>
          <a:prstGeom prst="rect">
            <a:avLst/>
          </a:prstGeom>
          <a:noFill/>
        </p:spPr>
        <p:txBody>
          <a:bodyPr wrap="square" rtlCol="0">
            <a:spAutoFit/>
          </a:bodyPr>
          <a:lstStyle/>
          <a:p>
            <a:r>
              <a:rPr lang="en-US" sz="3200" dirty="0"/>
              <a:t>Draw</a:t>
            </a:r>
          </a:p>
        </p:txBody>
      </p:sp>
      <p:sp>
        <p:nvSpPr>
          <p:cNvPr id="24" name="TextBox 23">
            <a:extLst>
              <a:ext uri="{FF2B5EF4-FFF2-40B4-BE49-F238E27FC236}">
                <a16:creationId xmlns:a16="http://schemas.microsoft.com/office/drawing/2014/main" id="{DBD55A1F-20F1-4F91-8296-275634D190ED}"/>
              </a:ext>
            </a:extLst>
          </p:cNvPr>
          <p:cNvSpPr txBox="1"/>
          <p:nvPr/>
        </p:nvSpPr>
        <p:spPr>
          <a:xfrm>
            <a:off x="4433687" y="3692406"/>
            <a:ext cx="3324625" cy="584775"/>
          </a:xfrm>
          <a:prstGeom prst="rect">
            <a:avLst/>
          </a:prstGeom>
          <a:noFill/>
        </p:spPr>
        <p:txBody>
          <a:bodyPr wrap="square" rtlCol="0">
            <a:spAutoFit/>
          </a:bodyPr>
          <a:lstStyle/>
          <a:p>
            <a:r>
              <a:rPr lang="en-US" sz="3200" dirty="0"/>
              <a:t>Player </a:t>
            </a:r>
            <a:r>
              <a:rPr lang="en-US" sz="3200" b="1" dirty="0">
                <a:solidFill>
                  <a:srgbClr val="FF0000"/>
                </a:solidFill>
              </a:rPr>
              <a:t>2</a:t>
            </a:r>
            <a:r>
              <a:rPr lang="en-US" sz="3200" dirty="0"/>
              <a:t> is winning</a:t>
            </a:r>
          </a:p>
        </p:txBody>
      </p:sp>
      <p:sp>
        <p:nvSpPr>
          <p:cNvPr id="25" name="Oval 24">
            <a:extLst>
              <a:ext uri="{FF2B5EF4-FFF2-40B4-BE49-F238E27FC236}">
                <a16:creationId xmlns:a16="http://schemas.microsoft.com/office/drawing/2014/main" id="{37BC222F-ABB3-4F4E-92DC-8B02E222984B}"/>
              </a:ext>
            </a:extLst>
          </p:cNvPr>
          <p:cNvSpPr/>
          <p:nvPr/>
        </p:nvSpPr>
        <p:spPr>
          <a:xfrm>
            <a:off x="9038287" y="2986482"/>
            <a:ext cx="213360" cy="213360"/>
          </a:xfrm>
          <a:prstGeom prst="ellipse">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954A2D6-EA80-42CF-9A85-6676E1EC2D81}"/>
              </a:ext>
            </a:extLst>
          </p:cNvPr>
          <p:cNvSpPr/>
          <p:nvPr/>
        </p:nvSpPr>
        <p:spPr>
          <a:xfrm>
            <a:off x="5989320" y="2986482"/>
            <a:ext cx="213360" cy="213360"/>
          </a:xfrm>
          <a:prstGeom prst="ellipse">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37C120B-C487-47C5-AD3A-1847AB7C21CA}"/>
              </a:ext>
            </a:extLst>
          </p:cNvPr>
          <p:cNvSpPr/>
          <p:nvPr/>
        </p:nvSpPr>
        <p:spPr>
          <a:xfrm>
            <a:off x="2941623" y="2986482"/>
            <a:ext cx="213360" cy="213360"/>
          </a:xfrm>
          <a:prstGeom prst="ellipse">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BB52548-5687-434D-A048-2A076B3F3EA3}"/>
              </a:ext>
            </a:extLst>
          </p:cNvPr>
          <p:cNvSpPr/>
          <p:nvPr/>
        </p:nvSpPr>
        <p:spPr>
          <a:xfrm>
            <a:off x="5989320" y="2986482"/>
            <a:ext cx="213360" cy="213360"/>
          </a:xfrm>
          <a:prstGeom prst="ellipse">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5" name="TextBox 14">
            <a:extLst>
              <a:ext uri="{FF2B5EF4-FFF2-40B4-BE49-F238E27FC236}">
                <a16:creationId xmlns:a16="http://schemas.microsoft.com/office/drawing/2014/main" id="{EBCA7051-50E6-48B5-80F6-C7B2DDECD35F}"/>
              </a:ext>
            </a:extLst>
          </p:cNvPr>
          <p:cNvSpPr txBox="1"/>
          <p:nvPr/>
        </p:nvSpPr>
        <p:spPr>
          <a:xfrm>
            <a:off x="3883322" y="1086728"/>
            <a:ext cx="4425357" cy="830997"/>
          </a:xfrm>
          <a:prstGeom prst="rect">
            <a:avLst/>
          </a:prstGeom>
          <a:noFill/>
        </p:spPr>
        <p:txBody>
          <a:bodyPr wrap="square" rtlCol="0">
            <a:spAutoFit/>
          </a:bodyPr>
          <a:lstStyle/>
          <a:p>
            <a:r>
              <a:rPr lang="en-US" sz="4800" b="1" dirty="0">
                <a:solidFill>
                  <a:srgbClr val="383536"/>
                </a:solidFill>
              </a:rPr>
              <a:t>Zero-Sum Game</a:t>
            </a:r>
          </a:p>
        </p:txBody>
      </p:sp>
    </p:spTree>
    <p:extLst>
      <p:ext uri="{BB962C8B-B14F-4D97-AF65-F5344CB8AC3E}">
        <p14:creationId xmlns:p14="http://schemas.microsoft.com/office/powerpoint/2010/main" val="98956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4.07407E-6 L 0.25 4.07407E-6 " pathEditMode="relative" rAng="0" ptsTypes="AA">
                                      <p:cBhvr>
                                        <p:cTn id="6" dur="3000" fill="hold"/>
                                        <p:tgtEl>
                                          <p:spTgt spid="26"/>
                                        </p:tgtEl>
                                        <p:attrNameLst>
                                          <p:attrName>ppt_x</p:attrName>
                                          <p:attrName>ppt_y</p:attrName>
                                        </p:attrNameLst>
                                      </p:cBhvr>
                                      <p:rCtr x="12500" y="0"/>
                                    </p:animMotion>
                                  </p:childTnLst>
                                </p:cTn>
                              </p:par>
                              <p:par>
                                <p:cTn id="7" presetID="10" presetClass="exit" presetSubtype="0" fill="hold" grpId="0" nodeType="withEffect">
                                  <p:stCondLst>
                                    <p:cond delay="0"/>
                                  </p:stCondLst>
                                  <p:childTnLst>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3000"/>
                            </p:stCondLst>
                            <p:childTnLst>
                              <p:par>
                                <p:cTn id="14" presetID="1" presetClass="exit" presetSubtype="0" fill="hold" grpId="1" nodeType="afterEffect">
                                  <p:stCondLst>
                                    <p:cond delay="0"/>
                                  </p:stCondLst>
                                  <p:childTnLst>
                                    <p:set>
                                      <p:cBhvr>
                                        <p:cTn id="15" dur="1" fill="hold">
                                          <p:stCondLst>
                                            <p:cond delay="0"/>
                                          </p:stCondLst>
                                        </p:cTn>
                                        <p:tgtEl>
                                          <p:spTgt spid="26"/>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3000"/>
                            </p:stCondLst>
                            <p:childTnLst>
                              <p:par>
                                <p:cTn id="20" presetID="35" presetClass="path" presetSubtype="0" accel="50000" fill="hold" grpId="1" nodeType="afterEffect">
                                  <p:stCondLst>
                                    <p:cond delay="0"/>
                                  </p:stCondLst>
                                  <p:childTnLst>
                                    <p:animMotion origin="layout" path="M 1.11022E-16 4.07407E-6 L -0.25 4.07407E-6 " pathEditMode="relative" rAng="0" ptsTypes="AA">
                                      <p:cBhvr>
                                        <p:cTn id="21" dur="2000" fill="hold"/>
                                        <p:tgtEl>
                                          <p:spTgt spid="25"/>
                                        </p:tgtEl>
                                        <p:attrNameLst>
                                          <p:attrName>ppt_x</p:attrName>
                                          <p:attrName>ppt_y</p:attrName>
                                        </p:attrNameLst>
                                      </p:cBhvr>
                                      <p:rCtr x="-12500" y="0"/>
                                    </p:animMotion>
                                  </p:childTnLst>
                                </p:cTn>
                              </p:par>
                            </p:childTnLst>
                          </p:cTn>
                        </p:par>
                        <p:par>
                          <p:cTn id="22" fill="hold">
                            <p:stCondLst>
                              <p:cond delay="5000"/>
                            </p:stCondLst>
                            <p:childTnLst>
                              <p:par>
                                <p:cTn id="23" presetID="10" presetClass="exit" presetSubtype="0" fill="hold" grpId="1" nodeType="after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 presetClass="exit" presetSubtype="0" fill="hold" grpId="2"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35" presetClass="path" presetSubtype="0" decel="50000" fill="hold" grpId="1" nodeType="withEffect">
                                  <p:stCondLst>
                                    <p:cond delay="0"/>
                                  </p:stCondLst>
                                  <p:childTnLst>
                                    <p:animMotion origin="layout" path="M 0 4.07407E-6 L -0.25 4.07407E-6 " pathEditMode="relative" rAng="0" ptsTypes="AA">
                                      <p:cBhvr>
                                        <p:cTn id="34" dur="3000" fill="hold"/>
                                        <p:tgtEl>
                                          <p:spTgt spid="28"/>
                                        </p:tgtEl>
                                        <p:attrNameLst>
                                          <p:attrName>ppt_x</p:attrName>
                                          <p:attrName>ppt_y</p:attrName>
                                        </p:attrNameLst>
                                      </p:cBhvr>
                                      <p:rCtr x="-12500" y="0"/>
                                    </p:animMotion>
                                  </p:childTnLst>
                                </p:cTn>
                              </p:par>
                            </p:childTnLst>
                          </p:cTn>
                        </p:par>
                        <p:par>
                          <p:cTn id="35" fill="hold">
                            <p:stCondLst>
                              <p:cond delay="8000"/>
                            </p:stCondLst>
                            <p:childTnLst>
                              <p:par>
                                <p:cTn id="36" presetID="1" presetClass="exit" presetSubtype="0" fill="hold" grpId="2" nodeType="afterEffect">
                                  <p:stCondLst>
                                    <p:cond delay="0"/>
                                  </p:stCondLst>
                                  <p:childTnLst>
                                    <p:set>
                                      <p:cBhvr>
                                        <p:cTn id="37" dur="1" fill="hold">
                                          <p:stCondLst>
                                            <p:cond delay="0"/>
                                          </p:stCondLst>
                                        </p:cTn>
                                        <p:tgtEl>
                                          <p:spTgt spid="28"/>
                                        </p:tgtEl>
                                        <p:attrNameLst>
                                          <p:attrName>style.visibility</p:attrName>
                                        </p:attrNameLst>
                                      </p:cBhvr>
                                      <p:to>
                                        <p:strVal val="hidden"/>
                                      </p:to>
                                    </p:set>
                                  </p:childTnLst>
                                </p:cTn>
                              </p:par>
                            </p:childTnLst>
                          </p:cTn>
                        </p:par>
                        <p:par>
                          <p:cTn id="38" fill="hold">
                            <p:stCondLst>
                              <p:cond delay="8000"/>
                            </p:stCondLst>
                            <p:childTnLst>
                              <p:par>
                                <p:cTn id="39" presetID="1"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par>
                          <p:cTn id="41" fill="hold">
                            <p:stCondLst>
                              <p:cond delay="8000"/>
                            </p:stCondLst>
                            <p:childTnLst>
                              <p:par>
                                <p:cTn id="42" presetID="63" presetClass="path" presetSubtype="0" accel="50000" decel="50000" fill="hold" grpId="1" nodeType="afterEffect">
                                  <p:stCondLst>
                                    <p:cond delay="0"/>
                                  </p:stCondLst>
                                  <p:childTnLst>
                                    <p:animMotion origin="layout" path="M 0 4.07407E-6 L 0.25 4.07407E-6 " pathEditMode="relative" rAng="0" ptsTypes="AA">
                                      <p:cBhvr>
                                        <p:cTn id="43" dur="2000" fill="hold"/>
                                        <p:tgtEl>
                                          <p:spTgt spid="27"/>
                                        </p:tgtEl>
                                        <p:attrNameLst>
                                          <p:attrName>ppt_x</p:attrName>
                                          <p:attrName>ppt_y</p:attrName>
                                        </p:attrNameLst>
                                      </p:cBhvr>
                                      <p:rCtr x="12500" y="0"/>
                                    </p:animMotion>
                                  </p:childTnLst>
                                </p:cTn>
                              </p:par>
                            </p:childTnLst>
                          </p:cTn>
                        </p:par>
                        <p:par>
                          <p:cTn id="44" fill="hold">
                            <p:stCondLst>
                              <p:cond delay="10000"/>
                            </p:stCondLst>
                            <p:childTnLst>
                              <p:par>
                                <p:cTn id="45" presetID="10" presetClass="exit" presetSubtype="0" fill="hold" grpId="1" nodeType="after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ntr"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6" grpId="0"/>
      <p:bldP spid="16" grpId="1"/>
      <p:bldP spid="24" grpId="0"/>
      <p:bldP spid="24" grpId="1"/>
      <p:bldP spid="25" grpId="0" animBg="1"/>
      <p:bldP spid="25" grpId="1" animBg="1"/>
      <p:bldP spid="25" grpId="2" animBg="1"/>
      <p:bldP spid="26" grpId="0" animBg="1"/>
      <p:bldP spid="26" grpId="1" animBg="1"/>
      <p:bldP spid="27" grpId="0" animBg="1"/>
      <p:bldP spid="27" grpId="1" animBg="1"/>
      <p:bldP spid="28" grpId="0" animBg="1"/>
      <p:bldP spid="28" grpId="1" animBg="1"/>
      <p:bldP spid="28"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F0EF"/>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3264A9E-FED2-4578-BFD0-55CB4A99F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C23A036C-3693-4DF6-B86C-25B76251FC27}"/>
              </a:ext>
            </a:extLst>
          </p:cNvPr>
          <p:cNvSpPr/>
          <p:nvPr/>
        </p:nvSpPr>
        <p:spPr>
          <a:xfrm>
            <a:off x="-10050" y="4284462"/>
            <a:ext cx="4933507" cy="1201479"/>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5A1C81-1819-4D42-B3D9-6D742412B299}"/>
              </a:ext>
            </a:extLst>
          </p:cNvPr>
          <p:cNvSpPr/>
          <p:nvPr/>
        </p:nvSpPr>
        <p:spPr>
          <a:xfrm>
            <a:off x="202018" y="4469702"/>
            <a:ext cx="4731489" cy="830997"/>
          </a:xfrm>
          <a:prstGeom prst="rect">
            <a:avLst/>
          </a:prstGeom>
        </p:spPr>
        <p:txBody>
          <a:bodyPr wrap="square">
            <a:spAutoFit/>
          </a:bodyPr>
          <a:lstStyle/>
          <a:p>
            <a:r>
              <a:rPr lang="en-US" sz="4800" dirty="0">
                <a:solidFill>
                  <a:schemeClr val="bg1"/>
                </a:solidFill>
                <a:cs typeface="Aharoni" panose="02010803020104030203" pitchFamily="2" charset="-79"/>
              </a:rPr>
              <a:t>Your Move</a:t>
            </a:r>
            <a:endParaRPr lang="en-US" sz="4800" b="1" dirty="0">
              <a:solidFill>
                <a:schemeClr val="bg1"/>
              </a:solidFill>
              <a:latin typeface="Aharoni" panose="02010803020104030203" pitchFamily="2" charset="-79"/>
              <a:cs typeface="Aharoni" panose="02010803020104030203" pitchFamily="2" charset="-79"/>
            </a:endParaRPr>
          </a:p>
        </p:txBody>
      </p:sp>
      <p:pic>
        <p:nvPicPr>
          <p:cNvPr id="37" name="Picture 36">
            <a:extLst>
              <a:ext uri="{FF2B5EF4-FFF2-40B4-BE49-F238E27FC236}">
                <a16:creationId xmlns:a16="http://schemas.microsoft.com/office/drawing/2014/main" id="{C5F200D2-AAB8-4FAE-8D65-CFA063384DEA}"/>
              </a:ext>
            </a:extLst>
          </p:cNvPr>
          <p:cNvPicPr>
            <a:picLocks noChangeAspect="1"/>
          </p:cNvPicPr>
          <p:nvPr/>
        </p:nvPicPr>
        <p:blipFill>
          <a:blip r:embed="rId4"/>
          <a:stretch>
            <a:fillRect/>
          </a:stretch>
        </p:blipFill>
        <p:spPr>
          <a:xfrm>
            <a:off x="8286750" y="4334078"/>
            <a:ext cx="3905250" cy="2519155"/>
          </a:xfrm>
          <a:prstGeom prst="rect">
            <a:avLst/>
          </a:prstGeom>
        </p:spPr>
      </p:pic>
      <p:grpSp>
        <p:nvGrpSpPr>
          <p:cNvPr id="6" name="Group 5">
            <a:extLst>
              <a:ext uri="{FF2B5EF4-FFF2-40B4-BE49-F238E27FC236}">
                <a16:creationId xmlns:a16="http://schemas.microsoft.com/office/drawing/2014/main" id="{A80A6E6C-FD1B-4A4A-8E0E-752F6F86D6C5}"/>
              </a:ext>
            </a:extLst>
          </p:cNvPr>
          <p:cNvGrpSpPr/>
          <p:nvPr/>
        </p:nvGrpSpPr>
        <p:grpSpPr>
          <a:xfrm>
            <a:off x="5894336" y="604999"/>
            <a:ext cx="5681365" cy="5648002"/>
            <a:chOff x="2646744" y="0"/>
            <a:chExt cx="6898512" cy="6858000"/>
          </a:xfrm>
        </p:grpSpPr>
        <p:sp>
          <p:nvSpPr>
            <p:cNvPr id="7" name="Rectangle 6">
              <a:extLst>
                <a:ext uri="{FF2B5EF4-FFF2-40B4-BE49-F238E27FC236}">
                  <a16:creationId xmlns:a16="http://schemas.microsoft.com/office/drawing/2014/main" id="{CF1A900E-43A4-4025-A43C-DEECF5357BEF}"/>
                </a:ext>
              </a:extLst>
            </p:cNvPr>
            <p:cNvSpPr/>
            <p:nvPr/>
          </p:nvSpPr>
          <p:spPr>
            <a:xfrm>
              <a:off x="2662177" y="0"/>
              <a:ext cx="6852213" cy="6852213"/>
            </a:xfrm>
            <a:prstGeom prst="rect">
              <a:avLst/>
            </a:prstGeom>
            <a:ln w="1270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DB570BE-A095-4DFB-AF07-5C85F277EAE5}"/>
                </a:ext>
              </a:extLst>
            </p:cNvPr>
            <p:cNvCxnSpPr/>
            <p:nvPr/>
          </p:nvCxnSpPr>
          <p:spPr>
            <a:xfrm>
              <a:off x="4965539" y="0"/>
              <a:ext cx="0" cy="6852213"/>
            </a:xfrm>
            <a:prstGeom prst="line">
              <a:avLst/>
            </a:prstGeom>
            <a:ln w="1270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21065A4-EC8D-415E-AEF3-3CA2B18D0051}"/>
                </a:ext>
              </a:extLst>
            </p:cNvPr>
            <p:cNvCxnSpPr/>
            <p:nvPr/>
          </p:nvCxnSpPr>
          <p:spPr>
            <a:xfrm>
              <a:off x="7282405" y="5787"/>
              <a:ext cx="0" cy="6852213"/>
            </a:xfrm>
            <a:prstGeom prst="line">
              <a:avLst/>
            </a:prstGeom>
            <a:ln w="1270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C77B8ADC-D38C-49B2-8250-FE786C4A1D81}"/>
                </a:ext>
              </a:extLst>
            </p:cNvPr>
            <p:cNvCxnSpPr/>
            <p:nvPr/>
          </p:nvCxnSpPr>
          <p:spPr>
            <a:xfrm>
              <a:off x="2708476" y="2338086"/>
              <a:ext cx="6836780" cy="0"/>
            </a:xfrm>
            <a:prstGeom prst="line">
              <a:avLst/>
            </a:prstGeom>
            <a:ln w="1270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9ECF25D-CDEF-4DF5-9882-E3702859BCCC}"/>
                </a:ext>
              </a:extLst>
            </p:cNvPr>
            <p:cNvCxnSpPr/>
            <p:nvPr/>
          </p:nvCxnSpPr>
          <p:spPr>
            <a:xfrm>
              <a:off x="2646744" y="4664596"/>
              <a:ext cx="6867646" cy="0"/>
            </a:xfrm>
            <a:prstGeom prst="line">
              <a:avLst/>
            </a:prstGeom>
            <a:ln w="1270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621D995-8455-485C-BDF7-33736ED0609E}"/>
                </a:ext>
              </a:extLst>
            </p:cNvPr>
            <p:cNvCxnSpPr/>
            <p:nvPr/>
          </p:nvCxnSpPr>
          <p:spPr>
            <a:xfrm>
              <a:off x="2646744" y="2338086"/>
              <a:ext cx="6836780" cy="0"/>
            </a:xfrm>
            <a:prstGeom prst="line">
              <a:avLst/>
            </a:prstGeom>
            <a:ln w="127000"/>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1B67EC6A-589A-4362-877C-21B4705BE332}"/>
                </a:ext>
              </a:extLst>
            </p:cNvPr>
            <p:cNvGrpSpPr/>
            <p:nvPr/>
          </p:nvGrpSpPr>
          <p:grpSpPr>
            <a:xfrm>
              <a:off x="3180728" y="433713"/>
              <a:ext cx="1162572" cy="1470661"/>
              <a:chOff x="476352" y="922020"/>
              <a:chExt cx="1162572" cy="1470661"/>
            </a:xfrm>
          </p:grpSpPr>
          <p:cxnSp>
            <p:nvCxnSpPr>
              <p:cNvPr id="23" name="Straight Connector 22">
                <a:extLst>
                  <a:ext uri="{FF2B5EF4-FFF2-40B4-BE49-F238E27FC236}">
                    <a16:creationId xmlns:a16="http://schemas.microsoft.com/office/drawing/2014/main" id="{A59B7C53-1AC2-469C-B11A-9F726F1E439A}"/>
                  </a:ext>
                </a:extLst>
              </p:cNvPr>
              <p:cNvCxnSpPr>
                <a:cxnSpLocks/>
              </p:cNvCxnSpPr>
              <p:nvPr/>
            </p:nvCxnSpPr>
            <p:spPr>
              <a:xfrm>
                <a:off x="476352" y="922020"/>
                <a:ext cx="1147139" cy="1470660"/>
              </a:xfrm>
              <a:prstGeom prst="line">
                <a:avLst/>
              </a:prstGeom>
              <a:ln w="1270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667B279-A983-4277-B309-02EDC53CD911}"/>
                  </a:ext>
                </a:extLst>
              </p:cNvPr>
              <p:cNvCxnSpPr>
                <a:cxnSpLocks/>
              </p:cNvCxnSpPr>
              <p:nvPr/>
            </p:nvCxnSpPr>
            <p:spPr>
              <a:xfrm flipV="1">
                <a:off x="488111" y="922020"/>
                <a:ext cx="1150813" cy="1470661"/>
              </a:xfrm>
              <a:prstGeom prst="line">
                <a:avLst/>
              </a:prstGeom>
              <a:ln w="127000"/>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DB22BC41-0A40-4CE0-B561-C76E704961EF}"/>
                </a:ext>
              </a:extLst>
            </p:cNvPr>
            <p:cNvGrpSpPr/>
            <p:nvPr/>
          </p:nvGrpSpPr>
          <p:grpSpPr>
            <a:xfrm>
              <a:off x="7778249" y="5023074"/>
              <a:ext cx="1162572" cy="1470661"/>
              <a:chOff x="476352" y="922020"/>
              <a:chExt cx="1162572" cy="1470661"/>
            </a:xfrm>
          </p:grpSpPr>
          <p:cxnSp>
            <p:nvCxnSpPr>
              <p:cNvPr id="21" name="Straight Connector 20">
                <a:extLst>
                  <a:ext uri="{FF2B5EF4-FFF2-40B4-BE49-F238E27FC236}">
                    <a16:creationId xmlns:a16="http://schemas.microsoft.com/office/drawing/2014/main" id="{8A318C83-BF52-43FC-BD78-3FF9E410A433}"/>
                  </a:ext>
                </a:extLst>
              </p:cNvPr>
              <p:cNvCxnSpPr>
                <a:cxnSpLocks/>
              </p:cNvCxnSpPr>
              <p:nvPr/>
            </p:nvCxnSpPr>
            <p:spPr>
              <a:xfrm>
                <a:off x="476352" y="922020"/>
                <a:ext cx="1147139" cy="1470660"/>
              </a:xfrm>
              <a:prstGeom prst="line">
                <a:avLst/>
              </a:prstGeom>
              <a:ln w="1270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5326142-6D33-40E7-810D-9502332AAD79}"/>
                  </a:ext>
                </a:extLst>
              </p:cNvPr>
              <p:cNvCxnSpPr>
                <a:cxnSpLocks/>
              </p:cNvCxnSpPr>
              <p:nvPr/>
            </p:nvCxnSpPr>
            <p:spPr>
              <a:xfrm flipV="1">
                <a:off x="488111" y="922020"/>
                <a:ext cx="1150813" cy="1470661"/>
              </a:xfrm>
              <a:prstGeom prst="line">
                <a:avLst/>
              </a:prstGeom>
              <a:ln w="127000"/>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EB0FC461-54F5-455F-BECD-2B9171C897C3}"/>
                </a:ext>
              </a:extLst>
            </p:cNvPr>
            <p:cNvGrpSpPr/>
            <p:nvPr/>
          </p:nvGrpSpPr>
          <p:grpSpPr>
            <a:xfrm>
              <a:off x="5483848" y="5023074"/>
              <a:ext cx="1162572" cy="1470661"/>
              <a:chOff x="476352" y="922020"/>
              <a:chExt cx="1162572" cy="1470661"/>
            </a:xfrm>
          </p:grpSpPr>
          <p:cxnSp>
            <p:nvCxnSpPr>
              <p:cNvPr id="19" name="Straight Connector 18">
                <a:extLst>
                  <a:ext uri="{FF2B5EF4-FFF2-40B4-BE49-F238E27FC236}">
                    <a16:creationId xmlns:a16="http://schemas.microsoft.com/office/drawing/2014/main" id="{B6EAB702-578F-4D66-B164-6E0959A0D4D9}"/>
                  </a:ext>
                </a:extLst>
              </p:cNvPr>
              <p:cNvCxnSpPr>
                <a:cxnSpLocks/>
              </p:cNvCxnSpPr>
              <p:nvPr/>
            </p:nvCxnSpPr>
            <p:spPr>
              <a:xfrm>
                <a:off x="476352" y="922020"/>
                <a:ext cx="1147139" cy="1470660"/>
              </a:xfrm>
              <a:prstGeom prst="line">
                <a:avLst/>
              </a:prstGeom>
              <a:ln w="1270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4999ECB-6AB1-4202-A9A0-B0C5529C3CFB}"/>
                  </a:ext>
                </a:extLst>
              </p:cNvPr>
              <p:cNvCxnSpPr>
                <a:cxnSpLocks/>
              </p:cNvCxnSpPr>
              <p:nvPr/>
            </p:nvCxnSpPr>
            <p:spPr>
              <a:xfrm flipV="1">
                <a:off x="488111" y="922020"/>
                <a:ext cx="1150813" cy="1470661"/>
              </a:xfrm>
              <a:prstGeom prst="line">
                <a:avLst/>
              </a:prstGeom>
              <a:ln w="127000"/>
            </p:spPr>
            <p:style>
              <a:lnRef idx="1">
                <a:schemeClr val="dk1"/>
              </a:lnRef>
              <a:fillRef idx="0">
                <a:schemeClr val="dk1"/>
              </a:fillRef>
              <a:effectRef idx="0">
                <a:schemeClr val="dk1"/>
              </a:effectRef>
              <a:fontRef idx="minor">
                <a:schemeClr val="tx1"/>
              </a:fontRef>
            </p:style>
          </p:cxnSp>
        </p:grpSp>
        <p:sp>
          <p:nvSpPr>
            <p:cNvPr id="16" name="Oval 15">
              <a:extLst>
                <a:ext uri="{FF2B5EF4-FFF2-40B4-BE49-F238E27FC236}">
                  <a16:creationId xmlns:a16="http://schemas.microsoft.com/office/drawing/2014/main" id="{0D5D9FD5-0D2F-4EB9-93AA-4DD52E493274}"/>
                </a:ext>
              </a:extLst>
            </p:cNvPr>
            <p:cNvSpPr/>
            <p:nvPr/>
          </p:nvSpPr>
          <p:spPr>
            <a:xfrm>
              <a:off x="5358719" y="433712"/>
              <a:ext cx="1476414" cy="1470651"/>
            </a:xfrm>
            <a:prstGeom prst="ellipse">
              <a:avLst/>
            </a:prstGeom>
            <a:ln w="1270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01523147-4FEB-41FF-BAF9-7702FB3FEB94}"/>
                </a:ext>
              </a:extLst>
            </p:cNvPr>
            <p:cNvSpPr/>
            <p:nvPr/>
          </p:nvSpPr>
          <p:spPr>
            <a:xfrm>
              <a:off x="3027185" y="4988151"/>
              <a:ext cx="1476414" cy="1470651"/>
            </a:xfrm>
            <a:prstGeom prst="ellipse">
              <a:avLst/>
            </a:prstGeom>
            <a:ln w="1270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9A7FE2BB-A3CB-4DE2-A404-A0F391AECF1A}"/>
                </a:ext>
              </a:extLst>
            </p:cNvPr>
            <p:cNvSpPr/>
            <p:nvPr/>
          </p:nvSpPr>
          <p:spPr>
            <a:xfrm>
              <a:off x="5358719" y="2690774"/>
              <a:ext cx="1476414" cy="1470651"/>
            </a:xfrm>
            <a:prstGeom prst="ellipse">
              <a:avLst/>
            </a:prstGeom>
            <a:ln w="1270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39" name="Straight Connector 38">
            <a:extLst>
              <a:ext uri="{FF2B5EF4-FFF2-40B4-BE49-F238E27FC236}">
                <a16:creationId xmlns:a16="http://schemas.microsoft.com/office/drawing/2014/main" id="{ABB93689-9ECB-470D-AA1E-AC3207D6CA67}"/>
              </a:ext>
            </a:extLst>
          </p:cNvPr>
          <p:cNvCxnSpPr>
            <a:cxnSpLocks/>
          </p:cNvCxnSpPr>
          <p:nvPr/>
        </p:nvCxnSpPr>
        <p:spPr>
          <a:xfrm>
            <a:off x="10110774" y="1052911"/>
            <a:ext cx="944742" cy="1211182"/>
          </a:xfrm>
          <a:prstGeom prst="line">
            <a:avLst/>
          </a:prstGeom>
          <a:ln w="1270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ADF25A6-0861-4558-9FD6-E3E6D72F6952}"/>
              </a:ext>
            </a:extLst>
          </p:cNvPr>
          <p:cNvCxnSpPr>
            <a:cxnSpLocks/>
          </p:cNvCxnSpPr>
          <p:nvPr/>
        </p:nvCxnSpPr>
        <p:spPr>
          <a:xfrm flipV="1">
            <a:off x="10120458" y="1052911"/>
            <a:ext cx="947768" cy="1211183"/>
          </a:xfrm>
          <a:prstGeom prst="line">
            <a:avLst/>
          </a:prstGeom>
          <a:ln w="127000"/>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0D0A8FF1-772C-4A28-B5ED-C8AA59783ACD}"/>
              </a:ext>
            </a:extLst>
          </p:cNvPr>
          <p:cNvSpPr/>
          <p:nvPr/>
        </p:nvSpPr>
        <p:spPr>
          <a:xfrm>
            <a:off x="9967768" y="2882990"/>
            <a:ext cx="1215921" cy="1211175"/>
          </a:xfrm>
          <a:prstGeom prst="ellipse">
            <a:avLst/>
          </a:prstGeom>
          <a:ln w="1270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6512805B-1936-4D25-AB8F-DF1D28ECBD27}"/>
              </a:ext>
            </a:extLst>
          </p:cNvPr>
          <p:cNvCxnSpPr>
            <a:cxnSpLocks/>
          </p:cNvCxnSpPr>
          <p:nvPr/>
        </p:nvCxnSpPr>
        <p:spPr>
          <a:xfrm>
            <a:off x="6270166" y="2878217"/>
            <a:ext cx="944742" cy="1211182"/>
          </a:xfrm>
          <a:prstGeom prst="line">
            <a:avLst/>
          </a:prstGeom>
          <a:ln w="1270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0C814A3-A7D8-4CF4-9486-4C18E682E193}"/>
              </a:ext>
            </a:extLst>
          </p:cNvPr>
          <p:cNvCxnSpPr>
            <a:cxnSpLocks/>
          </p:cNvCxnSpPr>
          <p:nvPr/>
        </p:nvCxnSpPr>
        <p:spPr>
          <a:xfrm flipV="1">
            <a:off x="6279850" y="2878217"/>
            <a:ext cx="947768" cy="1211183"/>
          </a:xfrm>
          <a:prstGeom prst="line">
            <a:avLst/>
          </a:prstGeom>
          <a:ln w="1270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303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77F4B2-17C8-4FDD-B6CB-3046B6CC3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85" name="Straight Arrow Connector 384">
            <a:extLst>
              <a:ext uri="{FF2B5EF4-FFF2-40B4-BE49-F238E27FC236}">
                <a16:creationId xmlns:a16="http://schemas.microsoft.com/office/drawing/2014/main" id="{C1879FA4-503E-4ABA-8941-2EBA1CC3A561}"/>
              </a:ext>
            </a:extLst>
          </p:cNvPr>
          <p:cNvCxnSpPr>
            <a:cxnSpLocks/>
          </p:cNvCxnSpPr>
          <p:nvPr/>
        </p:nvCxnSpPr>
        <p:spPr>
          <a:xfrm flipH="1">
            <a:off x="4605935" y="1609282"/>
            <a:ext cx="872928" cy="48304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87" name="Straight Arrow Connector 386">
            <a:extLst>
              <a:ext uri="{FF2B5EF4-FFF2-40B4-BE49-F238E27FC236}">
                <a16:creationId xmlns:a16="http://schemas.microsoft.com/office/drawing/2014/main" id="{88CB7EAC-6332-457D-BE1C-9F54D451440D}"/>
              </a:ext>
            </a:extLst>
          </p:cNvPr>
          <p:cNvCxnSpPr>
            <a:cxnSpLocks/>
          </p:cNvCxnSpPr>
          <p:nvPr/>
        </p:nvCxnSpPr>
        <p:spPr>
          <a:xfrm>
            <a:off x="6848272" y="1622479"/>
            <a:ext cx="1262036" cy="4698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0" name="Straight Arrow Connector 389">
            <a:extLst>
              <a:ext uri="{FF2B5EF4-FFF2-40B4-BE49-F238E27FC236}">
                <a16:creationId xmlns:a16="http://schemas.microsoft.com/office/drawing/2014/main" id="{E456B535-9CC6-4022-BE93-4954D6ED1CEF}"/>
              </a:ext>
            </a:extLst>
          </p:cNvPr>
          <p:cNvCxnSpPr>
            <a:cxnSpLocks/>
            <a:endCxn id="189" idx="0"/>
          </p:cNvCxnSpPr>
          <p:nvPr/>
        </p:nvCxnSpPr>
        <p:spPr>
          <a:xfrm>
            <a:off x="6138604" y="1622479"/>
            <a:ext cx="0" cy="46160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4" name="Straight Arrow Connector 393">
            <a:extLst>
              <a:ext uri="{FF2B5EF4-FFF2-40B4-BE49-F238E27FC236}">
                <a16:creationId xmlns:a16="http://schemas.microsoft.com/office/drawing/2014/main" id="{D33994E5-3800-47F5-8FB5-54BE073A73DA}"/>
              </a:ext>
            </a:extLst>
          </p:cNvPr>
          <p:cNvCxnSpPr/>
          <p:nvPr/>
        </p:nvCxnSpPr>
        <p:spPr>
          <a:xfrm flipH="1">
            <a:off x="1804969" y="3295765"/>
            <a:ext cx="1467409" cy="41572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6" name="Straight Arrow Connector 395">
            <a:extLst>
              <a:ext uri="{FF2B5EF4-FFF2-40B4-BE49-F238E27FC236}">
                <a16:creationId xmlns:a16="http://schemas.microsoft.com/office/drawing/2014/main" id="{FCB9F03A-E6FF-4E3B-A01F-1056DA006ECE}"/>
              </a:ext>
            </a:extLst>
          </p:cNvPr>
          <p:cNvCxnSpPr>
            <a:stCxn id="64" idx="2"/>
            <a:endCxn id="138" idx="0"/>
          </p:cNvCxnSpPr>
          <p:nvPr/>
        </p:nvCxnSpPr>
        <p:spPr>
          <a:xfrm flipH="1">
            <a:off x="3010559" y="3361831"/>
            <a:ext cx="896087" cy="39221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98" name="Straight Arrow Connector 397">
            <a:extLst>
              <a:ext uri="{FF2B5EF4-FFF2-40B4-BE49-F238E27FC236}">
                <a16:creationId xmlns:a16="http://schemas.microsoft.com/office/drawing/2014/main" id="{696A4F64-A0C9-4218-A2F6-9CE83E5F2835}"/>
              </a:ext>
            </a:extLst>
          </p:cNvPr>
          <p:cNvCxnSpPr>
            <a:stCxn id="189" idx="2"/>
            <a:endCxn id="212" idx="0"/>
          </p:cNvCxnSpPr>
          <p:nvPr/>
        </p:nvCxnSpPr>
        <p:spPr>
          <a:xfrm flipH="1">
            <a:off x="5235693" y="3338961"/>
            <a:ext cx="902911" cy="43784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0" name="Straight Arrow Connector 399">
            <a:extLst>
              <a:ext uri="{FF2B5EF4-FFF2-40B4-BE49-F238E27FC236}">
                <a16:creationId xmlns:a16="http://schemas.microsoft.com/office/drawing/2014/main" id="{A3808401-919D-49EF-A5FA-35829D6C3A62}"/>
              </a:ext>
            </a:extLst>
          </p:cNvPr>
          <p:cNvCxnSpPr>
            <a:stCxn id="189" idx="2"/>
            <a:endCxn id="236" idx="0"/>
          </p:cNvCxnSpPr>
          <p:nvPr/>
        </p:nvCxnSpPr>
        <p:spPr>
          <a:xfrm>
            <a:off x="6138604" y="3338961"/>
            <a:ext cx="911391" cy="42330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2" name="Straight Arrow Connector 401">
            <a:extLst>
              <a:ext uri="{FF2B5EF4-FFF2-40B4-BE49-F238E27FC236}">
                <a16:creationId xmlns:a16="http://schemas.microsoft.com/office/drawing/2014/main" id="{B0DE9D9B-4165-4596-91F4-6414247A418B}"/>
              </a:ext>
            </a:extLst>
          </p:cNvPr>
          <p:cNvCxnSpPr>
            <a:stCxn id="287" idx="2"/>
            <a:endCxn id="310" idx="0"/>
          </p:cNvCxnSpPr>
          <p:nvPr/>
        </p:nvCxnSpPr>
        <p:spPr>
          <a:xfrm>
            <a:off x="8765086" y="3355090"/>
            <a:ext cx="439022" cy="35639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4" name="Straight Arrow Connector 403">
            <a:extLst>
              <a:ext uri="{FF2B5EF4-FFF2-40B4-BE49-F238E27FC236}">
                <a16:creationId xmlns:a16="http://schemas.microsoft.com/office/drawing/2014/main" id="{03C7A71E-D48F-4C33-833F-08CFB2F1C08F}"/>
              </a:ext>
            </a:extLst>
          </p:cNvPr>
          <p:cNvCxnSpPr/>
          <p:nvPr/>
        </p:nvCxnSpPr>
        <p:spPr>
          <a:xfrm>
            <a:off x="9390442" y="3314513"/>
            <a:ext cx="963652" cy="39697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6" name="Straight Arrow Connector 405">
            <a:extLst>
              <a:ext uri="{FF2B5EF4-FFF2-40B4-BE49-F238E27FC236}">
                <a16:creationId xmlns:a16="http://schemas.microsoft.com/office/drawing/2014/main" id="{8F0AB375-28E8-4668-A053-E11C7EA278B6}"/>
              </a:ext>
            </a:extLst>
          </p:cNvPr>
          <p:cNvCxnSpPr>
            <a:stCxn id="87" idx="2"/>
            <a:endCxn id="111" idx="0"/>
          </p:cNvCxnSpPr>
          <p:nvPr/>
        </p:nvCxnSpPr>
        <p:spPr>
          <a:xfrm flipH="1">
            <a:off x="1155916" y="4963495"/>
            <a:ext cx="18946" cy="420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08" name="Straight Arrow Connector 407">
            <a:extLst>
              <a:ext uri="{FF2B5EF4-FFF2-40B4-BE49-F238E27FC236}">
                <a16:creationId xmlns:a16="http://schemas.microsoft.com/office/drawing/2014/main" id="{6DECC451-605E-4D48-BAEC-8730B9D2DE88}"/>
              </a:ext>
            </a:extLst>
          </p:cNvPr>
          <p:cNvCxnSpPr>
            <a:stCxn id="138" idx="2"/>
            <a:endCxn id="162" idx="0"/>
          </p:cNvCxnSpPr>
          <p:nvPr/>
        </p:nvCxnSpPr>
        <p:spPr>
          <a:xfrm>
            <a:off x="3010559" y="4993526"/>
            <a:ext cx="8518" cy="36226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10" name="Straight Arrow Connector 409">
            <a:extLst>
              <a:ext uri="{FF2B5EF4-FFF2-40B4-BE49-F238E27FC236}">
                <a16:creationId xmlns:a16="http://schemas.microsoft.com/office/drawing/2014/main" id="{0871184F-42C1-46DA-8D5C-F811F6202BCD}"/>
              </a:ext>
            </a:extLst>
          </p:cNvPr>
          <p:cNvCxnSpPr>
            <a:stCxn id="236" idx="2"/>
            <a:endCxn id="260" idx="0"/>
          </p:cNvCxnSpPr>
          <p:nvPr/>
        </p:nvCxnSpPr>
        <p:spPr>
          <a:xfrm>
            <a:off x="7049995" y="5023106"/>
            <a:ext cx="17765" cy="31493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412" name="Straight Arrow Connector 411">
            <a:extLst>
              <a:ext uri="{FF2B5EF4-FFF2-40B4-BE49-F238E27FC236}">
                <a16:creationId xmlns:a16="http://schemas.microsoft.com/office/drawing/2014/main" id="{D6CA3604-9069-4EA0-889A-DE655C3491E9}"/>
              </a:ext>
            </a:extLst>
          </p:cNvPr>
          <p:cNvCxnSpPr>
            <a:cxnSpLocks/>
            <a:stCxn id="334" idx="2"/>
            <a:endCxn id="358" idx="0"/>
          </p:cNvCxnSpPr>
          <p:nvPr/>
        </p:nvCxnSpPr>
        <p:spPr>
          <a:xfrm>
            <a:off x="10989373" y="4994573"/>
            <a:ext cx="32256" cy="36956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31" name="TextBox 430">
            <a:extLst>
              <a:ext uri="{FF2B5EF4-FFF2-40B4-BE49-F238E27FC236}">
                <a16:creationId xmlns:a16="http://schemas.microsoft.com/office/drawing/2014/main" id="{FF10D950-3A09-4781-A3FA-3A762E8DD322}"/>
              </a:ext>
            </a:extLst>
          </p:cNvPr>
          <p:cNvSpPr txBox="1"/>
          <p:nvPr/>
        </p:nvSpPr>
        <p:spPr>
          <a:xfrm>
            <a:off x="1749256" y="5823429"/>
            <a:ext cx="374027" cy="523220"/>
          </a:xfrm>
          <a:prstGeom prst="rect">
            <a:avLst/>
          </a:prstGeom>
          <a:noFill/>
        </p:spPr>
        <p:txBody>
          <a:bodyPr wrap="square" rtlCol="0">
            <a:spAutoFit/>
          </a:bodyPr>
          <a:lstStyle/>
          <a:p>
            <a:r>
              <a:rPr lang="he-IL" sz="2800" b="1" dirty="0">
                <a:solidFill>
                  <a:srgbClr val="0070C0"/>
                </a:solidFill>
              </a:rPr>
              <a:t>1</a:t>
            </a:r>
            <a:endParaRPr lang="en-US" sz="2800" b="1" dirty="0">
              <a:solidFill>
                <a:srgbClr val="0070C0"/>
              </a:solidFill>
            </a:endParaRPr>
          </a:p>
        </p:txBody>
      </p:sp>
      <p:sp>
        <p:nvSpPr>
          <p:cNvPr id="432" name="TextBox 431">
            <a:extLst>
              <a:ext uri="{FF2B5EF4-FFF2-40B4-BE49-F238E27FC236}">
                <a16:creationId xmlns:a16="http://schemas.microsoft.com/office/drawing/2014/main" id="{AAF630EA-3594-49AE-9EFC-E21169D9A965}"/>
              </a:ext>
            </a:extLst>
          </p:cNvPr>
          <p:cNvSpPr txBox="1"/>
          <p:nvPr/>
        </p:nvSpPr>
        <p:spPr>
          <a:xfrm>
            <a:off x="3672586" y="5769560"/>
            <a:ext cx="584484" cy="523220"/>
          </a:xfrm>
          <a:prstGeom prst="rect">
            <a:avLst/>
          </a:prstGeom>
          <a:noFill/>
        </p:spPr>
        <p:txBody>
          <a:bodyPr wrap="square" rtlCol="0">
            <a:spAutoFit/>
          </a:bodyPr>
          <a:lstStyle/>
          <a:p>
            <a:r>
              <a:rPr lang="he-IL" sz="2800" b="1" dirty="0"/>
              <a:t>0</a:t>
            </a:r>
            <a:endParaRPr lang="en-US" sz="2800" b="1" dirty="0"/>
          </a:p>
        </p:txBody>
      </p:sp>
      <p:sp>
        <p:nvSpPr>
          <p:cNvPr id="433" name="TextBox 432">
            <a:extLst>
              <a:ext uri="{FF2B5EF4-FFF2-40B4-BE49-F238E27FC236}">
                <a16:creationId xmlns:a16="http://schemas.microsoft.com/office/drawing/2014/main" id="{344C126B-7696-4398-A10C-D4DB89AC5D91}"/>
              </a:ext>
            </a:extLst>
          </p:cNvPr>
          <p:cNvSpPr txBox="1"/>
          <p:nvPr/>
        </p:nvSpPr>
        <p:spPr>
          <a:xfrm>
            <a:off x="5805623" y="4159192"/>
            <a:ext cx="519222" cy="523220"/>
          </a:xfrm>
          <a:prstGeom prst="rect">
            <a:avLst/>
          </a:prstGeom>
          <a:noFill/>
        </p:spPr>
        <p:txBody>
          <a:bodyPr wrap="square" rtlCol="0">
            <a:spAutoFit/>
          </a:bodyPr>
          <a:lstStyle/>
          <a:p>
            <a:pPr algn="l"/>
            <a:r>
              <a:rPr lang="he-IL" sz="2800" b="1" dirty="0">
                <a:solidFill>
                  <a:srgbClr val="FF0000"/>
                </a:solidFill>
              </a:rPr>
              <a:t>1-</a:t>
            </a:r>
            <a:endParaRPr lang="en-US" sz="2800" b="1" dirty="0">
              <a:solidFill>
                <a:srgbClr val="FF0000"/>
              </a:solidFill>
            </a:endParaRPr>
          </a:p>
        </p:txBody>
      </p:sp>
      <p:sp>
        <p:nvSpPr>
          <p:cNvPr id="434" name="TextBox 433">
            <a:extLst>
              <a:ext uri="{FF2B5EF4-FFF2-40B4-BE49-F238E27FC236}">
                <a16:creationId xmlns:a16="http://schemas.microsoft.com/office/drawing/2014/main" id="{9861EB09-62C1-4967-AC21-506026950685}"/>
              </a:ext>
            </a:extLst>
          </p:cNvPr>
          <p:cNvSpPr txBox="1"/>
          <p:nvPr/>
        </p:nvSpPr>
        <p:spPr>
          <a:xfrm>
            <a:off x="7736042" y="5722923"/>
            <a:ext cx="584484" cy="523220"/>
          </a:xfrm>
          <a:prstGeom prst="rect">
            <a:avLst/>
          </a:prstGeom>
          <a:noFill/>
        </p:spPr>
        <p:txBody>
          <a:bodyPr wrap="square" rtlCol="0">
            <a:spAutoFit/>
          </a:bodyPr>
          <a:lstStyle/>
          <a:p>
            <a:r>
              <a:rPr lang="he-IL" sz="2800" b="1" dirty="0"/>
              <a:t>0</a:t>
            </a:r>
            <a:endParaRPr lang="en-US" sz="2800" b="1" dirty="0"/>
          </a:p>
        </p:txBody>
      </p:sp>
      <p:sp>
        <p:nvSpPr>
          <p:cNvPr id="435" name="TextBox 434">
            <a:extLst>
              <a:ext uri="{FF2B5EF4-FFF2-40B4-BE49-F238E27FC236}">
                <a16:creationId xmlns:a16="http://schemas.microsoft.com/office/drawing/2014/main" id="{C4C5E793-1DE8-4908-AFE7-69F70273405E}"/>
              </a:ext>
            </a:extLst>
          </p:cNvPr>
          <p:cNvSpPr txBox="1"/>
          <p:nvPr/>
        </p:nvSpPr>
        <p:spPr>
          <a:xfrm>
            <a:off x="9826225" y="4098524"/>
            <a:ext cx="519222" cy="523220"/>
          </a:xfrm>
          <a:prstGeom prst="rect">
            <a:avLst/>
          </a:prstGeom>
          <a:noFill/>
        </p:spPr>
        <p:txBody>
          <a:bodyPr wrap="square" rtlCol="0">
            <a:spAutoFit/>
          </a:bodyPr>
          <a:lstStyle/>
          <a:p>
            <a:pPr algn="l"/>
            <a:r>
              <a:rPr lang="he-IL" sz="2800" b="1" dirty="0">
                <a:solidFill>
                  <a:srgbClr val="FF0000"/>
                </a:solidFill>
              </a:rPr>
              <a:t>1-</a:t>
            </a:r>
            <a:endParaRPr lang="en-US" sz="2800" b="1" dirty="0">
              <a:solidFill>
                <a:srgbClr val="FF0000"/>
              </a:solidFill>
            </a:endParaRPr>
          </a:p>
        </p:txBody>
      </p:sp>
      <p:sp>
        <p:nvSpPr>
          <p:cNvPr id="436" name="TextBox 435">
            <a:extLst>
              <a:ext uri="{FF2B5EF4-FFF2-40B4-BE49-F238E27FC236}">
                <a16:creationId xmlns:a16="http://schemas.microsoft.com/office/drawing/2014/main" id="{62A28357-BD5E-4D06-9054-3E9A76996016}"/>
              </a:ext>
            </a:extLst>
          </p:cNvPr>
          <p:cNvSpPr txBox="1"/>
          <p:nvPr/>
        </p:nvSpPr>
        <p:spPr>
          <a:xfrm>
            <a:off x="11627500" y="5773565"/>
            <a:ext cx="374027" cy="523220"/>
          </a:xfrm>
          <a:prstGeom prst="rect">
            <a:avLst/>
          </a:prstGeom>
          <a:noFill/>
        </p:spPr>
        <p:txBody>
          <a:bodyPr wrap="square" rtlCol="0">
            <a:spAutoFit/>
          </a:bodyPr>
          <a:lstStyle/>
          <a:p>
            <a:r>
              <a:rPr lang="he-IL" sz="2800" b="1" dirty="0">
                <a:solidFill>
                  <a:srgbClr val="0070C0"/>
                </a:solidFill>
              </a:rPr>
              <a:t>1</a:t>
            </a:r>
            <a:endParaRPr lang="en-US" sz="2800" b="1" dirty="0">
              <a:solidFill>
                <a:srgbClr val="0070C0"/>
              </a:solidFill>
            </a:endParaRPr>
          </a:p>
        </p:txBody>
      </p:sp>
      <p:grpSp>
        <p:nvGrpSpPr>
          <p:cNvPr id="7" name="Group 6">
            <a:extLst>
              <a:ext uri="{FF2B5EF4-FFF2-40B4-BE49-F238E27FC236}">
                <a16:creationId xmlns:a16="http://schemas.microsoft.com/office/drawing/2014/main" id="{402E1864-C454-4492-97B9-C3A85CE26F6C}"/>
              </a:ext>
            </a:extLst>
          </p:cNvPr>
          <p:cNvGrpSpPr/>
          <p:nvPr/>
        </p:nvGrpSpPr>
        <p:grpSpPr>
          <a:xfrm>
            <a:off x="8130858" y="2092322"/>
            <a:ext cx="1272316" cy="1263834"/>
            <a:chOff x="8130858" y="2092322"/>
            <a:chExt cx="1272316" cy="1263834"/>
          </a:xfrm>
        </p:grpSpPr>
        <p:grpSp>
          <p:nvGrpSpPr>
            <p:cNvPr id="308" name="Group 307">
              <a:extLst>
                <a:ext uri="{FF2B5EF4-FFF2-40B4-BE49-F238E27FC236}">
                  <a16:creationId xmlns:a16="http://schemas.microsoft.com/office/drawing/2014/main" id="{B5969683-79C5-443D-8361-4DF081FFDA61}"/>
                </a:ext>
              </a:extLst>
            </p:cNvPr>
            <p:cNvGrpSpPr/>
            <p:nvPr/>
          </p:nvGrpSpPr>
          <p:grpSpPr>
            <a:xfrm>
              <a:off x="8130858" y="2092322"/>
              <a:ext cx="1271300" cy="1263834"/>
              <a:chOff x="2646744" y="0"/>
              <a:chExt cx="6898512" cy="6858000"/>
            </a:xfrm>
          </p:grpSpPr>
          <p:grpSp>
            <p:nvGrpSpPr>
              <p:cNvPr id="286" name="Group 285">
                <a:extLst>
                  <a:ext uri="{FF2B5EF4-FFF2-40B4-BE49-F238E27FC236}">
                    <a16:creationId xmlns:a16="http://schemas.microsoft.com/office/drawing/2014/main" id="{D0014938-FFB1-40C4-948B-7B69CE844F6B}"/>
                  </a:ext>
                </a:extLst>
              </p:cNvPr>
              <p:cNvGrpSpPr/>
              <p:nvPr/>
            </p:nvGrpSpPr>
            <p:grpSpPr>
              <a:xfrm>
                <a:off x="2646744" y="0"/>
                <a:ext cx="6898512" cy="6858000"/>
                <a:chOff x="2646744" y="0"/>
                <a:chExt cx="6898512" cy="6858000"/>
              </a:xfrm>
            </p:grpSpPr>
            <p:sp>
              <p:nvSpPr>
                <p:cNvPr id="287" name="Rectangle 286">
                  <a:extLst>
                    <a:ext uri="{FF2B5EF4-FFF2-40B4-BE49-F238E27FC236}">
                      <a16:creationId xmlns:a16="http://schemas.microsoft.com/office/drawing/2014/main" id="{72B8B7E7-0D98-4E68-9118-BFF99072FC10}"/>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88" name="Straight Connector 287">
                  <a:extLst>
                    <a:ext uri="{FF2B5EF4-FFF2-40B4-BE49-F238E27FC236}">
                      <a16:creationId xmlns:a16="http://schemas.microsoft.com/office/drawing/2014/main" id="{23465FCC-E726-4A89-B50D-BF7ACA36B91D}"/>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50F14EFB-02E7-4A28-AFBE-44FD33F10BAC}"/>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90" name="Straight Connector 289">
                  <a:extLst>
                    <a:ext uri="{FF2B5EF4-FFF2-40B4-BE49-F238E27FC236}">
                      <a16:creationId xmlns:a16="http://schemas.microsoft.com/office/drawing/2014/main" id="{A3BF6D9D-2062-420E-B6D8-54464914BEDB}"/>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1" name="Straight Connector 290">
                  <a:extLst>
                    <a:ext uri="{FF2B5EF4-FFF2-40B4-BE49-F238E27FC236}">
                      <a16:creationId xmlns:a16="http://schemas.microsoft.com/office/drawing/2014/main" id="{51D0BE57-C4EC-48E0-85FD-15A5EBBEBB07}"/>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92" name="Straight Connector 291">
                  <a:extLst>
                    <a:ext uri="{FF2B5EF4-FFF2-40B4-BE49-F238E27FC236}">
                      <a16:creationId xmlns:a16="http://schemas.microsoft.com/office/drawing/2014/main" id="{2E8712DB-7F7E-499A-B333-C6E27D5A6178}"/>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293" name="Group 292">
                  <a:extLst>
                    <a:ext uri="{FF2B5EF4-FFF2-40B4-BE49-F238E27FC236}">
                      <a16:creationId xmlns:a16="http://schemas.microsoft.com/office/drawing/2014/main" id="{49301D1A-F4F2-4448-88CE-1A20B4A503DD}"/>
                    </a:ext>
                  </a:extLst>
                </p:cNvPr>
                <p:cNvGrpSpPr/>
                <p:nvPr/>
              </p:nvGrpSpPr>
              <p:grpSpPr>
                <a:xfrm>
                  <a:off x="3180728" y="433713"/>
                  <a:ext cx="1162572" cy="1470661"/>
                  <a:chOff x="476352" y="922020"/>
                  <a:chExt cx="1162572" cy="1470661"/>
                </a:xfrm>
              </p:grpSpPr>
              <p:cxnSp>
                <p:nvCxnSpPr>
                  <p:cNvPr id="303" name="Straight Connector 302">
                    <a:extLst>
                      <a:ext uri="{FF2B5EF4-FFF2-40B4-BE49-F238E27FC236}">
                        <a16:creationId xmlns:a16="http://schemas.microsoft.com/office/drawing/2014/main" id="{AD3D00C9-7E62-408E-A328-E6564178EFF6}"/>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04" name="Straight Connector 303">
                    <a:extLst>
                      <a:ext uri="{FF2B5EF4-FFF2-40B4-BE49-F238E27FC236}">
                        <a16:creationId xmlns:a16="http://schemas.microsoft.com/office/drawing/2014/main" id="{04B10FF8-247A-4230-A22E-D2346B8BC429}"/>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94" name="Group 293">
                  <a:extLst>
                    <a:ext uri="{FF2B5EF4-FFF2-40B4-BE49-F238E27FC236}">
                      <a16:creationId xmlns:a16="http://schemas.microsoft.com/office/drawing/2014/main" id="{C78367BF-6D84-4526-982D-C1C1083EA21C}"/>
                    </a:ext>
                  </a:extLst>
                </p:cNvPr>
                <p:cNvGrpSpPr/>
                <p:nvPr/>
              </p:nvGrpSpPr>
              <p:grpSpPr>
                <a:xfrm>
                  <a:off x="7778249" y="5023074"/>
                  <a:ext cx="1162572" cy="1470661"/>
                  <a:chOff x="476352" y="922020"/>
                  <a:chExt cx="1162572" cy="1470661"/>
                </a:xfrm>
              </p:grpSpPr>
              <p:cxnSp>
                <p:nvCxnSpPr>
                  <p:cNvPr id="301" name="Straight Connector 300">
                    <a:extLst>
                      <a:ext uri="{FF2B5EF4-FFF2-40B4-BE49-F238E27FC236}">
                        <a16:creationId xmlns:a16="http://schemas.microsoft.com/office/drawing/2014/main" id="{D645FC94-EB1D-44DE-B722-A45D0344D09B}"/>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02" name="Straight Connector 301">
                    <a:extLst>
                      <a:ext uri="{FF2B5EF4-FFF2-40B4-BE49-F238E27FC236}">
                        <a16:creationId xmlns:a16="http://schemas.microsoft.com/office/drawing/2014/main" id="{3507080B-8962-41D6-862D-D4FC59236A94}"/>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95" name="Group 294">
                  <a:extLst>
                    <a:ext uri="{FF2B5EF4-FFF2-40B4-BE49-F238E27FC236}">
                      <a16:creationId xmlns:a16="http://schemas.microsoft.com/office/drawing/2014/main" id="{EC77A107-32CE-4AB1-9215-467CDFD4878C}"/>
                    </a:ext>
                  </a:extLst>
                </p:cNvPr>
                <p:cNvGrpSpPr/>
                <p:nvPr/>
              </p:nvGrpSpPr>
              <p:grpSpPr>
                <a:xfrm>
                  <a:off x="5483848" y="5023074"/>
                  <a:ext cx="1162572" cy="1470661"/>
                  <a:chOff x="476352" y="922020"/>
                  <a:chExt cx="1162572" cy="1470661"/>
                </a:xfrm>
              </p:grpSpPr>
              <p:cxnSp>
                <p:nvCxnSpPr>
                  <p:cNvPr id="299" name="Straight Connector 298">
                    <a:extLst>
                      <a:ext uri="{FF2B5EF4-FFF2-40B4-BE49-F238E27FC236}">
                        <a16:creationId xmlns:a16="http://schemas.microsoft.com/office/drawing/2014/main" id="{AD62F3E0-B49C-45C9-88E1-3386D924F886}"/>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00" name="Straight Connector 299">
                    <a:extLst>
                      <a:ext uri="{FF2B5EF4-FFF2-40B4-BE49-F238E27FC236}">
                        <a16:creationId xmlns:a16="http://schemas.microsoft.com/office/drawing/2014/main" id="{D9276FB2-ABA5-4CDB-994C-FCD179A72E43}"/>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96" name="Oval 295">
                  <a:extLst>
                    <a:ext uri="{FF2B5EF4-FFF2-40B4-BE49-F238E27FC236}">
                      <a16:creationId xmlns:a16="http://schemas.microsoft.com/office/drawing/2014/main" id="{C10C5EEF-9382-4BF2-83ED-E34E3BB606D1}"/>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7" name="Oval 296">
                  <a:extLst>
                    <a:ext uri="{FF2B5EF4-FFF2-40B4-BE49-F238E27FC236}">
                      <a16:creationId xmlns:a16="http://schemas.microsoft.com/office/drawing/2014/main" id="{F6E6CE54-534B-49F3-81EB-5D8EE318A30F}"/>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8" name="Oval 297">
                  <a:extLst>
                    <a:ext uri="{FF2B5EF4-FFF2-40B4-BE49-F238E27FC236}">
                      <a16:creationId xmlns:a16="http://schemas.microsoft.com/office/drawing/2014/main" id="{DB28C39B-986B-4803-B9D8-659F75826F1C}"/>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F253C6F4-4405-49D3-911D-E6E430407805}"/>
                  </a:ext>
                </a:extLst>
              </p:cNvPr>
              <p:cNvGrpSpPr/>
              <p:nvPr/>
            </p:nvGrpSpPr>
            <p:grpSpPr>
              <a:xfrm>
                <a:off x="7770532" y="2690774"/>
                <a:ext cx="1162572" cy="1470661"/>
                <a:chOff x="476352" y="922020"/>
                <a:chExt cx="1162572" cy="1470661"/>
              </a:xfrm>
            </p:grpSpPr>
            <p:cxnSp>
              <p:nvCxnSpPr>
                <p:cNvPr id="306" name="Straight Connector 305">
                  <a:extLst>
                    <a:ext uri="{FF2B5EF4-FFF2-40B4-BE49-F238E27FC236}">
                      <a16:creationId xmlns:a16="http://schemas.microsoft.com/office/drawing/2014/main" id="{85CA58B4-DDB1-48CF-B649-AD39203455F0}"/>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07" name="Straight Connector 306">
                  <a:extLst>
                    <a:ext uri="{FF2B5EF4-FFF2-40B4-BE49-F238E27FC236}">
                      <a16:creationId xmlns:a16="http://schemas.microsoft.com/office/drawing/2014/main" id="{D235EB3D-B0DF-4FD6-AE05-B4C1DFBF0B1D}"/>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3E205D8F-E7D4-4C1D-B4B1-57ADF38E2039}"/>
                </a:ext>
              </a:extLst>
            </p:cNvPr>
            <p:cNvSpPr/>
            <p:nvPr/>
          </p:nvSpPr>
          <p:spPr>
            <a:xfrm>
              <a:off x="8995034" y="2539923"/>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48990F7-61B7-42FF-A0BF-8D66803569CA}"/>
              </a:ext>
            </a:extLst>
          </p:cNvPr>
          <p:cNvGrpSpPr/>
          <p:nvPr/>
        </p:nvGrpSpPr>
        <p:grpSpPr>
          <a:xfrm>
            <a:off x="5508337" y="2084080"/>
            <a:ext cx="1263360" cy="1255941"/>
            <a:chOff x="5496712" y="2084080"/>
            <a:chExt cx="1263360" cy="1255941"/>
          </a:xfrm>
        </p:grpSpPr>
        <p:grpSp>
          <p:nvGrpSpPr>
            <p:cNvPr id="210" name="Group 209">
              <a:extLst>
                <a:ext uri="{FF2B5EF4-FFF2-40B4-BE49-F238E27FC236}">
                  <a16:creationId xmlns:a16="http://schemas.microsoft.com/office/drawing/2014/main" id="{770F2569-0B2F-4C40-B21C-6D3CA3BBB445}"/>
                </a:ext>
              </a:extLst>
            </p:cNvPr>
            <p:cNvGrpSpPr/>
            <p:nvPr/>
          </p:nvGrpSpPr>
          <p:grpSpPr>
            <a:xfrm>
              <a:off x="5496712" y="2084080"/>
              <a:ext cx="1263360" cy="1255941"/>
              <a:chOff x="2646744" y="0"/>
              <a:chExt cx="6898512" cy="6858000"/>
            </a:xfrm>
          </p:grpSpPr>
          <p:grpSp>
            <p:nvGrpSpPr>
              <p:cNvPr id="188" name="Group 187">
                <a:extLst>
                  <a:ext uri="{FF2B5EF4-FFF2-40B4-BE49-F238E27FC236}">
                    <a16:creationId xmlns:a16="http://schemas.microsoft.com/office/drawing/2014/main" id="{4E200940-76D9-470C-9562-3D637F9599D1}"/>
                  </a:ext>
                </a:extLst>
              </p:cNvPr>
              <p:cNvGrpSpPr/>
              <p:nvPr/>
            </p:nvGrpSpPr>
            <p:grpSpPr>
              <a:xfrm>
                <a:off x="2646744" y="0"/>
                <a:ext cx="6898512" cy="6858000"/>
                <a:chOff x="2646744" y="0"/>
                <a:chExt cx="6898512" cy="6858000"/>
              </a:xfrm>
            </p:grpSpPr>
            <p:sp>
              <p:nvSpPr>
                <p:cNvPr id="189" name="Rectangle 188">
                  <a:extLst>
                    <a:ext uri="{FF2B5EF4-FFF2-40B4-BE49-F238E27FC236}">
                      <a16:creationId xmlns:a16="http://schemas.microsoft.com/office/drawing/2014/main" id="{525CCF5F-D9DA-4C6E-8F64-E6CA4C97714C}"/>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D470EBD8-E8DB-4C6A-9B6B-E89243125276}"/>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E803B662-0BDB-4350-A835-3C21115CC431}"/>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C7D57FB5-A810-4381-B57D-92D90B006074}"/>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AA6412F9-2E88-45B4-AA87-D65347525340}"/>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AD85654E-3571-4C91-9CED-9AFB15338A84}"/>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195" name="Group 194">
                  <a:extLst>
                    <a:ext uri="{FF2B5EF4-FFF2-40B4-BE49-F238E27FC236}">
                      <a16:creationId xmlns:a16="http://schemas.microsoft.com/office/drawing/2014/main" id="{2140ED49-B934-4546-A0EA-A843985FC785}"/>
                    </a:ext>
                  </a:extLst>
                </p:cNvPr>
                <p:cNvGrpSpPr/>
                <p:nvPr/>
              </p:nvGrpSpPr>
              <p:grpSpPr>
                <a:xfrm>
                  <a:off x="3180728" y="433713"/>
                  <a:ext cx="1162572" cy="1470661"/>
                  <a:chOff x="476352" y="922020"/>
                  <a:chExt cx="1162572" cy="1470661"/>
                </a:xfrm>
              </p:grpSpPr>
              <p:cxnSp>
                <p:nvCxnSpPr>
                  <p:cNvPr id="205" name="Straight Connector 204">
                    <a:extLst>
                      <a:ext uri="{FF2B5EF4-FFF2-40B4-BE49-F238E27FC236}">
                        <a16:creationId xmlns:a16="http://schemas.microsoft.com/office/drawing/2014/main" id="{2845EEE4-B406-4006-A868-BEDA9B886027}"/>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2844460C-046A-4CC7-AD41-A10976B6805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96" name="Group 195">
                  <a:extLst>
                    <a:ext uri="{FF2B5EF4-FFF2-40B4-BE49-F238E27FC236}">
                      <a16:creationId xmlns:a16="http://schemas.microsoft.com/office/drawing/2014/main" id="{1A159510-4851-4ACC-8FA5-663C3D42582F}"/>
                    </a:ext>
                  </a:extLst>
                </p:cNvPr>
                <p:cNvGrpSpPr/>
                <p:nvPr/>
              </p:nvGrpSpPr>
              <p:grpSpPr>
                <a:xfrm>
                  <a:off x="7778249" y="5023074"/>
                  <a:ext cx="1162572" cy="1470661"/>
                  <a:chOff x="476352" y="922020"/>
                  <a:chExt cx="1162572" cy="1470661"/>
                </a:xfrm>
              </p:grpSpPr>
              <p:cxnSp>
                <p:nvCxnSpPr>
                  <p:cNvPr id="203" name="Straight Connector 202">
                    <a:extLst>
                      <a:ext uri="{FF2B5EF4-FFF2-40B4-BE49-F238E27FC236}">
                        <a16:creationId xmlns:a16="http://schemas.microsoft.com/office/drawing/2014/main" id="{1126B8C6-138F-4178-94FD-11222A70DE39}"/>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2748C4DE-AC41-400A-A21D-8FAA00FB6D5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97" name="Group 196">
                  <a:extLst>
                    <a:ext uri="{FF2B5EF4-FFF2-40B4-BE49-F238E27FC236}">
                      <a16:creationId xmlns:a16="http://schemas.microsoft.com/office/drawing/2014/main" id="{ADDDAB3B-EC35-40F2-81D7-1DCD897D313A}"/>
                    </a:ext>
                  </a:extLst>
                </p:cNvPr>
                <p:cNvGrpSpPr/>
                <p:nvPr/>
              </p:nvGrpSpPr>
              <p:grpSpPr>
                <a:xfrm>
                  <a:off x="5483848" y="5023074"/>
                  <a:ext cx="1162572" cy="1470661"/>
                  <a:chOff x="476352" y="922020"/>
                  <a:chExt cx="1162572" cy="1470661"/>
                </a:xfrm>
              </p:grpSpPr>
              <p:cxnSp>
                <p:nvCxnSpPr>
                  <p:cNvPr id="201" name="Straight Connector 200">
                    <a:extLst>
                      <a:ext uri="{FF2B5EF4-FFF2-40B4-BE49-F238E27FC236}">
                        <a16:creationId xmlns:a16="http://schemas.microsoft.com/office/drawing/2014/main" id="{AD3924F6-C854-4A38-873D-A2115257F712}"/>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F50A77DF-BAD2-4288-B2B9-E949A01310BA}"/>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198" name="Oval 197">
                  <a:extLst>
                    <a:ext uri="{FF2B5EF4-FFF2-40B4-BE49-F238E27FC236}">
                      <a16:creationId xmlns:a16="http://schemas.microsoft.com/office/drawing/2014/main" id="{F0DC3D59-1440-4EE6-80E7-BA09C7A7F619}"/>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9" name="Oval 198">
                  <a:extLst>
                    <a:ext uri="{FF2B5EF4-FFF2-40B4-BE49-F238E27FC236}">
                      <a16:creationId xmlns:a16="http://schemas.microsoft.com/office/drawing/2014/main" id="{69710153-4627-49A2-9F54-8F5B4E3550D3}"/>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0" name="Oval 199">
                  <a:extLst>
                    <a:ext uri="{FF2B5EF4-FFF2-40B4-BE49-F238E27FC236}">
                      <a16:creationId xmlns:a16="http://schemas.microsoft.com/office/drawing/2014/main" id="{7A2D50E4-F933-4CD9-AFFE-85EAEE2424D1}"/>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7" name="Group 206">
                <a:extLst>
                  <a:ext uri="{FF2B5EF4-FFF2-40B4-BE49-F238E27FC236}">
                    <a16:creationId xmlns:a16="http://schemas.microsoft.com/office/drawing/2014/main" id="{8EB7DF7B-E8EA-4BE8-81DD-A90499CF079E}"/>
                  </a:ext>
                </a:extLst>
              </p:cNvPr>
              <p:cNvGrpSpPr/>
              <p:nvPr/>
            </p:nvGrpSpPr>
            <p:grpSpPr>
              <a:xfrm>
                <a:off x="3173011" y="2760221"/>
                <a:ext cx="1162572" cy="1470661"/>
                <a:chOff x="476352" y="922020"/>
                <a:chExt cx="1162572" cy="1470661"/>
              </a:xfrm>
            </p:grpSpPr>
            <p:cxnSp>
              <p:nvCxnSpPr>
                <p:cNvPr id="208" name="Straight Connector 207">
                  <a:extLst>
                    <a:ext uri="{FF2B5EF4-FFF2-40B4-BE49-F238E27FC236}">
                      <a16:creationId xmlns:a16="http://schemas.microsoft.com/office/drawing/2014/main" id="{330B0D68-BC84-46FA-BCCF-454DCEEE8431}"/>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4B4AE148-B6AF-408B-8423-E05E2E7EB12D}"/>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386" name="Rectangle 385">
              <a:extLst>
                <a:ext uri="{FF2B5EF4-FFF2-40B4-BE49-F238E27FC236}">
                  <a16:creationId xmlns:a16="http://schemas.microsoft.com/office/drawing/2014/main" id="{B1132E18-872D-41A3-A3B5-7EF4C4897AFC}"/>
                </a:ext>
              </a:extLst>
            </p:cNvPr>
            <p:cNvSpPr/>
            <p:nvPr/>
          </p:nvSpPr>
          <p:spPr>
            <a:xfrm>
              <a:off x="5499239" y="2521491"/>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BDAA962-5978-46F0-9932-257497DC7474}"/>
              </a:ext>
            </a:extLst>
          </p:cNvPr>
          <p:cNvGrpSpPr/>
          <p:nvPr/>
        </p:nvGrpSpPr>
        <p:grpSpPr>
          <a:xfrm>
            <a:off x="3272378" y="2098984"/>
            <a:ext cx="1271381" cy="1263914"/>
            <a:chOff x="3272378" y="2098984"/>
            <a:chExt cx="1271381" cy="1263914"/>
          </a:xfrm>
        </p:grpSpPr>
        <p:grpSp>
          <p:nvGrpSpPr>
            <p:cNvPr id="85" name="Group 84">
              <a:extLst>
                <a:ext uri="{FF2B5EF4-FFF2-40B4-BE49-F238E27FC236}">
                  <a16:creationId xmlns:a16="http://schemas.microsoft.com/office/drawing/2014/main" id="{B0F63FA9-E724-477F-9CB3-C13DF65CEF7D}"/>
                </a:ext>
              </a:extLst>
            </p:cNvPr>
            <p:cNvGrpSpPr/>
            <p:nvPr/>
          </p:nvGrpSpPr>
          <p:grpSpPr>
            <a:xfrm>
              <a:off x="3272378" y="2098984"/>
              <a:ext cx="1271381" cy="1263914"/>
              <a:chOff x="4614440" y="150471"/>
              <a:chExt cx="6898512" cy="6858000"/>
            </a:xfrm>
          </p:grpSpPr>
          <p:grpSp>
            <p:nvGrpSpPr>
              <p:cNvPr id="63" name="Group 62">
                <a:extLst>
                  <a:ext uri="{FF2B5EF4-FFF2-40B4-BE49-F238E27FC236}">
                    <a16:creationId xmlns:a16="http://schemas.microsoft.com/office/drawing/2014/main" id="{C1072D75-FE4C-4676-80FF-A58D49B695B7}"/>
                  </a:ext>
                </a:extLst>
              </p:cNvPr>
              <p:cNvGrpSpPr/>
              <p:nvPr/>
            </p:nvGrpSpPr>
            <p:grpSpPr>
              <a:xfrm>
                <a:off x="4614440" y="150471"/>
                <a:ext cx="6898512" cy="6858000"/>
                <a:chOff x="2646744" y="0"/>
                <a:chExt cx="6898512" cy="6858000"/>
              </a:xfrm>
            </p:grpSpPr>
            <p:sp>
              <p:nvSpPr>
                <p:cNvPr id="64" name="Rectangle 63">
                  <a:extLst>
                    <a:ext uri="{FF2B5EF4-FFF2-40B4-BE49-F238E27FC236}">
                      <a16:creationId xmlns:a16="http://schemas.microsoft.com/office/drawing/2014/main" id="{94C183CB-2AA5-420E-B6FC-7CC09DC86479}"/>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B16DF6CE-2B60-46CC-AEFC-032B2B51D9B8}"/>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DF176BC-AF5A-428D-9FB5-E9FC2522FEE9}"/>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BAC6FC58-F27F-4CF2-A1CA-E1A11EAE760D}"/>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AD4ADD7-4543-43A7-96BF-05C8C5841358}"/>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2CA080AE-DBBF-4B22-A5A5-97999AAEA3B0}"/>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70" name="Group 69">
                  <a:extLst>
                    <a:ext uri="{FF2B5EF4-FFF2-40B4-BE49-F238E27FC236}">
                      <a16:creationId xmlns:a16="http://schemas.microsoft.com/office/drawing/2014/main" id="{3F6ADD83-16CC-49D4-A5C6-D7E8123D7C47}"/>
                    </a:ext>
                  </a:extLst>
                </p:cNvPr>
                <p:cNvGrpSpPr/>
                <p:nvPr/>
              </p:nvGrpSpPr>
              <p:grpSpPr>
                <a:xfrm>
                  <a:off x="3180728" y="433713"/>
                  <a:ext cx="1162572" cy="1470661"/>
                  <a:chOff x="476352" y="922020"/>
                  <a:chExt cx="1162572" cy="1470661"/>
                </a:xfrm>
              </p:grpSpPr>
              <p:cxnSp>
                <p:nvCxnSpPr>
                  <p:cNvPr id="80" name="Straight Connector 79">
                    <a:extLst>
                      <a:ext uri="{FF2B5EF4-FFF2-40B4-BE49-F238E27FC236}">
                        <a16:creationId xmlns:a16="http://schemas.microsoft.com/office/drawing/2014/main" id="{FF4B28CF-8B64-4127-AF71-C272522C5AB0}"/>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A816D6B-6E1A-4A82-9CD4-20A277779566}"/>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EAD2ABE7-5494-4543-89D7-44BD1B959E2F}"/>
                    </a:ext>
                  </a:extLst>
                </p:cNvPr>
                <p:cNvGrpSpPr/>
                <p:nvPr/>
              </p:nvGrpSpPr>
              <p:grpSpPr>
                <a:xfrm>
                  <a:off x="7778249" y="5023074"/>
                  <a:ext cx="1162572" cy="1470661"/>
                  <a:chOff x="476352" y="922020"/>
                  <a:chExt cx="1162572" cy="1470661"/>
                </a:xfrm>
              </p:grpSpPr>
              <p:cxnSp>
                <p:nvCxnSpPr>
                  <p:cNvPr id="78" name="Straight Connector 77">
                    <a:extLst>
                      <a:ext uri="{FF2B5EF4-FFF2-40B4-BE49-F238E27FC236}">
                        <a16:creationId xmlns:a16="http://schemas.microsoft.com/office/drawing/2014/main" id="{1FAF3167-1A76-4ABF-8CA5-71D3DA6BD33B}"/>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F84AAFB-D463-423E-9303-7E673927A69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5E585A71-3AF5-44FE-B310-A6E79369ABB3}"/>
                    </a:ext>
                  </a:extLst>
                </p:cNvPr>
                <p:cNvGrpSpPr/>
                <p:nvPr/>
              </p:nvGrpSpPr>
              <p:grpSpPr>
                <a:xfrm>
                  <a:off x="5483848" y="5023074"/>
                  <a:ext cx="1162572" cy="1470661"/>
                  <a:chOff x="476352" y="922020"/>
                  <a:chExt cx="1162572" cy="1470661"/>
                </a:xfrm>
              </p:grpSpPr>
              <p:cxnSp>
                <p:nvCxnSpPr>
                  <p:cNvPr id="76" name="Straight Connector 75">
                    <a:extLst>
                      <a:ext uri="{FF2B5EF4-FFF2-40B4-BE49-F238E27FC236}">
                        <a16:creationId xmlns:a16="http://schemas.microsoft.com/office/drawing/2014/main" id="{330F8A15-9BB0-497A-A8E2-B264A6B79A42}"/>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28727D92-28FC-48FC-8F2F-42553C1EFEA2}"/>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73" name="Oval 72">
                  <a:extLst>
                    <a:ext uri="{FF2B5EF4-FFF2-40B4-BE49-F238E27FC236}">
                      <a16:creationId xmlns:a16="http://schemas.microsoft.com/office/drawing/2014/main" id="{E79AD0F0-F482-4008-B4D2-6FBC565FA33A}"/>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D75C316C-48DD-400B-BEB6-DC4538624343}"/>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DC85F6BE-0312-4615-AB79-4B8AFCC0058E}"/>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DFC4CE4E-91DC-4114-9FD9-80CD066C3BF8}"/>
                  </a:ext>
                </a:extLst>
              </p:cNvPr>
              <p:cNvGrpSpPr/>
              <p:nvPr/>
            </p:nvGrpSpPr>
            <p:grpSpPr>
              <a:xfrm>
                <a:off x="9697374" y="584183"/>
                <a:ext cx="1162572" cy="1470661"/>
                <a:chOff x="476352" y="922020"/>
                <a:chExt cx="1162572" cy="1470661"/>
              </a:xfrm>
            </p:grpSpPr>
            <p:cxnSp>
              <p:nvCxnSpPr>
                <p:cNvPr id="83" name="Straight Connector 82">
                  <a:extLst>
                    <a:ext uri="{FF2B5EF4-FFF2-40B4-BE49-F238E27FC236}">
                      <a16:creationId xmlns:a16="http://schemas.microsoft.com/office/drawing/2014/main" id="{3074AE96-382E-4B12-96BB-E4A58938AEFB}"/>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A700B7B-3C54-4F83-A899-79D635E1FEB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388" name="Rectangle 387">
              <a:extLst>
                <a:ext uri="{FF2B5EF4-FFF2-40B4-BE49-F238E27FC236}">
                  <a16:creationId xmlns:a16="http://schemas.microsoft.com/office/drawing/2014/main" id="{B3C1661C-6940-4EB2-8B14-EA5E980B570B}"/>
                </a:ext>
              </a:extLst>
            </p:cNvPr>
            <p:cNvSpPr/>
            <p:nvPr/>
          </p:nvSpPr>
          <p:spPr>
            <a:xfrm>
              <a:off x="4134387" y="2116376"/>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44B7F52-322C-45AA-A72E-D541BE5E7C95}"/>
              </a:ext>
            </a:extLst>
          </p:cNvPr>
          <p:cNvGrpSpPr/>
          <p:nvPr/>
        </p:nvGrpSpPr>
        <p:grpSpPr>
          <a:xfrm>
            <a:off x="535511" y="5383495"/>
            <a:ext cx="1246997" cy="1236288"/>
            <a:chOff x="535511" y="5383495"/>
            <a:chExt cx="1246997" cy="1236288"/>
          </a:xfrm>
        </p:grpSpPr>
        <p:grpSp>
          <p:nvGrpSpPr>
            <p:cNvPr id="136" name="Group 135">
              <a:extLst>
                <a:ext uri="{FF2B5EF4-FFF2-40B4-BE49-F238E27FC236}">
                  <a16:creationId xmlns:a16="http://schemas.microsoft.com/office/drawing/2014/main" id="{972879CB-59D4-4A67-91A2-82E86D72267C}"/>
                </a:ext>
              </a:extLst>
            </p:cNvPr>
            <p:cNvGrpSpPr/>
            <p:nvPr/>
          </p:nvGrpSpPr>
          <p:grpSpPr>
            <a:xfrm>
              <a:off x="535511" y="5383495"/>
              <a:ext cx="1243591" cy="1236288"/>
              <a:chOff x="2646744" y="0"/>
              <a:chExt cx="6898512" cy="6858000"/>
            </a:xfrm>
          </p:grpSpPr>
          <p:grpSp>
            <p:nvGrpSpPr>
              <p:cNvPr id="110" name="Group 109">
                <a:extLst>
                  <a:ext uri="{FF2B5EF4-FFF2-40B4-BE49-F238E27FC236}">
                    <a16:creationId xmlns:a16="http://schemas.microsoft.com/office/drawing/2014/main" id="{AA88A45A-3145-4E69-989B-6E984D4CA204}"/>
                  </a:ext>
                </a:extLst>
              </p:cNvPr>
              <p:cNvGrpSpPr/>
              <p:nvPr/>
            </p:nvGrpSpPr>
            <p:grpSpPr>
              <a:xfrm>
                <a:off x="2646744" y="0"/>
                <a:ext cx="6898512" cy="6858000"/>
                <a:chOff x="2646744" y="0"/>
                <a:chExt cx="6898512" cy="6858000"/>
              </a:xfrm>
            </p:grpSpPr>
            <p:sp>
              <p:nvSpPr>
                <p:cNvPr id="111" name="Rectangle 110">
                  <a:extLst>
                    <a:ext uri="{FF2B5EF4-FFF2-40B4-BE49-F238E27FC236}">
                      <a16:creationId xmlns:a16="http://schemas.microsoft.com/office/drawing/2014/main" id="{A17459AF-38B2-4D3B-A4A6-35CEA046EFA9}"/>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B307D90E-5141-4774-8E48-88D0ECC079B4}"/>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AF5D274-76E5-49BE-8905-CF88AD547E62}"/>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E14B560D-EDEA-4458-95C8-BFFB2F2E87F5}"/>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AD44B43E-DD32-4716-91E3-F49C131FCF65}"/>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69F2A5D-9EEC-42A8-9524-F7C4CA977323}"/>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117" name="Group 116">
                  <a:extLst>
                    <a:ext uri="{FF2B5EF4-FFF2-40B4-BE49-F238E27FC236}">
                      <a16:creationId xmlns:a16="http://schemas.microsoft.com/office/drawing/2014/main" id="{5CF1BC74-BF0B-4592-AA49-677B788A8301}"/>
                    </a:ext>
                  </a:extLst>
                </p:cNvPr>
                <p:cNvGrpSpPr/>
                <p:nvPr/>
              </p:nvGrpSpPr>
              <p:grpSpPr>
                <a:xfrm>
                  <a:off x="3180728" y="433713"/>
                  <a:ext cx="1162572" cy="1470661"/>
                  <a:chOff x="476352" y="922020"/>
                  <a:chExt cx="1162572" cy="1470661"/>
                </a:xfrm>
              </p:grpSpPr>
              <p:cxnSp>
                <p:nvCxnSpPr>
                  <p:cNvPr id="127" name="Straight Connector 126">
                    <a:extLst>
                      <a:ext uri="{FF2B5EF4-FFF2-40B4-BE49-F238E27FC236}">
                        <a16:creationId xmlns:a16="http://schemas.microsoft.com/office/drawing/2014/main" id="{D0761D8A-835A-47B2-BCE7-61B705357374}"/>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19455C0C-85DA-4E89-B0CF-DB3CDAEF81B8}"/>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F764BD10-09B4-422B-9EB2-96DAD88FA875}"/>
                    </a:ext>
                  </a:extLst>
                </p:cNvPr>
                <p:cNvGrpSpPr/>
                <p:nvPr/>
              </p:nvGrpSpPr>
              <p:grpSpPr>
                <a:xfrm>
                  <a:off x="7778249" y="5023074"/>
                  <a:ext cx="1162572" cy="1470661"/>
                  <a:chOff x="476352" y="922020"/>
                  <a:chExt cx="1162572" cy="1470661"/>
                </a:xfrm>
              </p:grpSpPr>
              <p:cxnSp>
                <p:nvCxnSpPr>
                  <p:cNvPr id="125" name="Straight Connector 124">
                    <a:extLst>
                      <a:ext uri="{FF2B5EF4-FFF2-40B4-BE49-F238E27FC236}">
                        <a16:creationId xmlns:a16="http://schemas.microsoft.com/office/drawing/2014/main" id="{94CBAD80-ECD2-4FA7-8B5F-7AC1415A1C15}"/>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9BEDB42F-8E88-44C8-B27F-7CAC0DF5FC5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1E8ABB4A-492C-480B-98EE-B6B3886E0F9A}"/>
                    </a:ext>
                  </a:extLst>
                </p:cNvPr>
                <p:cNvGrpSpPr/>
                <p:nvPr/>
              </p:nvGrpSpPr>
              <p:grpSpPr>
                <a:xfrm>
                  <a:off x="5483848" y="5023074"/>
                  <a:ext cx="1162572" cy="1470661"/>
                  <a:chOff x="476352" y="922020"/>
                  <a:chExt cx="1162572" cy="1470661"/>
                </a:xfrm>
              </p:grpSpPr>
              <p:cxnSp>
                <p:nvCxnSpPr>
                  <p:cNvPr id="123" name="Straight Connector 122">
                    <a:extLst>
                      <a:ext uri="{FF2B5EF4-FFF2-40B4-BE49-F238E27FC236}">
                        <a16:creationId xmlns:a16="http://schemas.microsoft.com/office/drawing/2014/main" id="{3817E7DF-83C0-4BBB-BA4A-691FD14A2188}"/>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A47C983-81FA-4083-9424-75DBCD30C2F8}"/>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120" name="Oval 119">
                  <a:extLst>
                    <a:ext uri="{FF2B5EF4-FFF2-40B4-BE49-F238E27FC236}">
                      <a16:creationId xmlns:a16="http://schemas.microsoft.com/office/drawing/2014/main" id="{6C0607D7-1387-4708-A9B8-B4312000FF3C}"/>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a:extLst>
                    <a:ext uri="{FF2B5EF4-FFF2-40B4-BE49-F238E27FC236}">
                      <a16:creationId xmlns:a16="http://schemas.microsoft.com/office/drawing/2014/main" id="{8F42EEA9-B2DD-49E3-87D0-3C485228E2CD}"/>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a:extLst>
                    <a:ext uri="{FF2B5EF4-FFF2-40B4-BE49-F238E27FC236}">
                      <a16:creationId xmlns:a16="http://schemas.microsoft.com/office/drawing/2014/main" id="{F0748EE8-0F44-4D8B-95D5-A19DCD54B556}"/>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9" name="Oval 128">
                <a:extLst>
                  <a:ext uri="{FF2B5EF4-FFF2-40B4-BE49-F238E27FC236}">
                    <a16:creationId xmlns:a16="http://schemas.microsoft.com/office/drawing/2014/main" id="{0ADEA683-24B2-4D90-9E65-72C5AB4E700E}"/>
                  </a:ext>
                </a:extLst>
              </p:cNvPr>
              <p:cNvSpPr/>
              <p:nvPr/>
            </p:nvSpPr>
            <p:spPr>
              <a:xfrm>
                <a:off x="3027185" y="276023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0" name="Group 129">
                <a:extLst>
                  <a:ext uri="{FF2B5EF4-FFF2-40B4-BE49-F238E27FC236}">
                    <a16:creationId xmlns:a16="http://schemas.microsoft.com/office/drawing/2014/main" id="{C7C73C3A-AA34-4144-8488-CDD5E524CBF7}"/>
                  </a:ext>
                </a:extLst>
              </p:cNvPr>
              <p:cNvGrpSpPr/>
              <p:nvPr/>
            </p:nvGrpSpPr>
            <p:grpSpPr>
              <a:xfrm>
                <a:off x="7729678" y="433712"/>
                <a:ext cx="1162572" cy="1470661"/>
                <a:chOff x="476352" y="922020"/>
                <a:chExt cx="1162572" cy="1470661"/>
              </a:xfrm>
            </p:grpSpPr>
            <p:cxnSp>
              <p:nvCxnSpPr>
                <p:cNvPr id="131" name="Straight Connector 130">
                  <a:extLst>
                    <a:ext uri="{FF2B5EF4-FFF2-40B4-BE49-F238E27FC236}">
                      <a16:creationId xmlns:a16="http://schemas.microsoft.com/office/drawing/2014/main" id="{00D73373-71AF-4D20-9E79-A986152D35A4}"/>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425CEC2-A0AA-4174-A754-377908059F4E}"/>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33" name="Group 132">
                <a:extLst>
                  <a:ext uri="{FF2B5EF4-FFF2-40B4-BE49-F238E27FC236}">
                    <a16:creationId xmlns:a16="http://schemas.microsoft.com/office/drawing/2014/main" id="{7AC50D17-D06C-48E5-8AF3-B77CFA05806B}"/>
                  </a:ext>
                </a:extLst>
              </p:cNvPr>
              <p:cNvGrpSpPr/>
              <p:nvPr/>
            </p:nvGrpSpPr>
            <p:grpSpPr>
              <a:xfrm>
                <a:off x="7744731" y="2690774"/>
                <a:ext cx="1162572" cy="1470661"/>
                <a:chOff x="476352" y="922020"/>
                <a:chExt cx="1162572" cy="1470661"/>
              </a:xfrm>
            </p:grpSpPr>
            <p:cxnSp>
              <p:nvCxnSpPr>
                <p:cNvPr id="134" name="Straight Connector 133">
                  <a:extLst>
                    <a:ext uri="{FF2B5EF4-FFF2-40B4-BE49-F238E27FC236}">
                      <a16:creationId xmlns:a16="http://schemas.microsoft.com/office/drawing/2014/main" id="{3E716358-956D-449F-8D19-6C6B1FBD14D1}"/>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2BDE4DC4-ACD7-4132-A8D1-1E89AB93209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cxnSp>
          <p:nvCxnSpPr>
            <p:cNvPr id="392" name="Straight Connector 391">
              <a:extLst>
                <a:ext uri="{FF2B5EF4-FFF2-40B4-BE49-F238E27FC236}">
                  <a16:creationId xmlns:a16="http://schemas.microsoft.com/office/drawing/2014/main" id="{EE838057-584C-4CCF-8FE7-CD29173381E4}"/>
                </a:ext>
              </a:extLst>
            </p:cNvPr>
            <p:cNvCxnSpPr>
              <a:cxnSpLocks/>
            </p:cNvCxnSpPr>
            <p:nvPr/>
          </p:nvCxnSpPr>
          <p:spPr>
            <a:xfrm flipH="1" flipV="1">
              <a:off x="1541382" y="5461680"/>
              <a:ext cx="20713" cy="1105816"/>
            </a:xfrm>
            <a:prstGeom prst="line">
              <a:avLst/>
            </a:prstGeom>
            <a:ln w="76200">
              <a:solidFill>
                <a:srgbClr val="D49421"/>
              </a:solidFill>
            </a:ln>
          </p:spPr>
          <p:style>
            <a:lnRef idx="1">
              <a:schemeClr val="accent1"/>
            </a:lnRef>
            <a:fillRef idx="0">
              <a:schemeClr val="accent1"/>
            </a:fillRef>
            <a:effectRef idx="0">
              <a:schemeClr val="accent1"/>
            </a:effectRef>
            <a:fontRef idx="minor">
              <a:schemeClr val="tx1"/>
            </a:fontRef>
          </p:style>
        </p:cxnSp>
        <p:sp>
          <p:nvSpPr>
            <p:cNvPr id="395" name="Rectangle 394">
              <a:extLst>
                <a:ext uri="{FF2B5EF4-FFF2-40B4-BE49-F238E27FC236}">
                  <a16:creationId xmlns:a16="http://schemas.microsoft.com/office/drawing/2014/main" id="{D1A91ABB-2B2B-456E-8185-140D0671A218}"/>
                </a:ext>
              </a:extLst>
            </p:cNvPr>
            <p:cNvSpPr/>
            <p:nvPr/>
          </p:nvSpPr>
          <p:spPr>
            <a:xfrm>
              <a:off x="1374368" y="5794812"/>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BCD4C85-B1E9-4FE3-9ACE-4EAC38B7D0E9}"/>
              </a:ext>
            </a:extLst>
          </p:cNvPr>
          <p:cNvGrpSpPr/>
          <p:nvPr/>
        </p:nvGrpSpPr>
        <p:grpSpPr>
          <a:xfrm>
            <a:off x="6416736" y="3762268"/>
            <a:ext cx="1269357" cy="1261903"/>
            <a:chOff x="6405111" y="3762268"/>
            <a:chExt cx="1269357" cy="1261903"/>
          </a:xfrm>
        </p:grpSpPr>
        <p:grpSp>
          <p:nvGrpSpPr>
            <p:cNvPr id="258" name="Group 257">
              <a:extLst>
                <a:ext uri="{FF2B5EF4-FFF2-40B4-BE49-F238E27FC236}">
                  <a16:creationId xmlns:a16="http://schemas.microsoft.com/office/drawing/2014/main" id="{10CB25AF-0A3E-4418-BC80-70D78EB86EE6}"/>
                </a:ext>
              </a:extLst>
            </p:cNvPr>
            <p:cNvGrpSpPr/>
            <p:nvPr/>
          </p:nvGrpSpPr>
          <p:grpSpPr>
            <a:xfrm>
              <a:off x="6405111" y="3762268"/>
              <a:ext cx="1269357" cy="1261903"/>
              <a:chOff x="2646744" y="0"/>
              <a:chExt cx="6898512" cy="6858000"/>
            </a:xfrm>
          </p:grpSpPr>
          <p:grpSp>
            <p:nvGrpSpPr>
              <p:cNvPr id="235" name="Group 234">
                <a:extLst>
                  <a:ext uri="{FF2B5EF4-FFF2-40B4-BE49-F238E27FC236}">
                    <a16:creationId xmlns:a16="http://schemas.microsoft.com/office/drawing/2014/main" id="{16E788EF-DB5C-48E8-8A0A-D77625D39573}"/>
                  </a:ext>
                </a:extLst>
              </p:cNvPr>
              <p:cNvGrpSpPr/>
              <p:nvPr/>
            </p:nvGrpSpPr>
            <p:grpSpPr>
              <a:xfrm>
                <a:off x="2646744" y="0"/>
                <a:ext cx="6898512" cy="6858000"/>
                <a:chOff x="2646744" y="0"/>
                <a:chExt cx="6898512" cy="6858000"/>
              </a:xfrm>
            </p:grpSpPr>
            <p:sp>
              <p:nvSpPr>
                <p:cNvPr id="236" name="Rectangle 235">
                  <a:extLst>
                    <a:ext uri="{FF2B5EF4-FFF2-40B4-BE49-F238E27FC236}">
                      <a16:creationId xmlns:a16="http://schemas.microsoft.com/office/drawing/2014/main" id="{726E48C6-CE84-45A0-B696-8ABE220A93ED}"/>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8DFFF393-BB42-4D80-BABF-298B148BB8CE}"/>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ED046ADD-C2B6-4488-9587-86E54C0F5C6D}"/>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14055800-152D-4C95-A87B-9734807875E2}"/>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6D34ED16-ED18-4204-BA86-9A7FE3966502}"/>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48B8514B-81DF-408E-AD64-DC052C24960A}"/>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242" name="Group 241">
                  <a:extLst>
                    <a:ext uri="{FF2B5EF4-FFF2-40B4-BE49-F238E27FC236}">
                      <a16:creationId xmlns:a16="http://schemas.microsoft.com/office/drawing/2014/main" id="{ABD0B411-A819-4977-9C5C-615F3E272200}"/>
                    </a:ext>
                  </a:extLst>
                </p:cNvPr>
                <p:cNvGrpSpPr/>
                <p:nvPr/>
              </p:nvGrpSpPr>
              <p:grpSpPr>
                <a:xfrm>
                  <a:off x="3180728" y="433713"/>
                  <a:ext cx="1162572" cy="1470661"/>
                  <a:chOff x="476352" y="922020"/>
                  <a:chExt cx="1162572" cy="1470661"/>
                </a:xfrm>
              </p:grpSpPr>
              <p:cxnSp>
                <p:nvCxnSpPr>
                  <p:cNvPr id="252" name="Straight Connector 251">
                    <a:extLst>
                      <a:ext uri="{FF2B5EF4-FFF2-40B4-BE49-F238E27FC236}">
                        <a16:creationId xmlns:a16="http://schemas.microsoft.com/office/drawing/2014/main" id="{04176791-BB38-4D56-B451-AD47AD3C5761}"/>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802341D6-C093-4357-8282-C601BBF8B8E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43" name="Group 242">
                  <a:extLst>
                    <a:ext uri="{FF2B5EF4-FFF2-40B4-BE49-F238E27FC236}">
                      <a16:creationId xmlns:a16="http://schemas.microsoft.com/office/drawing/2014/main" id="{259EEABE-6092-4AA8-9878-58A1533F6802}"/>
                    </a:ext>
                  </a:extLst>
                </p:cNvPr>
                <p:cNvGrpSpPr/>
                <p:nvPr/>
              </p:nvGrpSpPr>
              <p:grpSpPr>
                <a:xfrm>
                  <a:off x="7778249" y="5023074"/>
                  <a:ext cx="1162572" cy="1470661"/>
                  <a:chOff x="476352" y="922020"/>
                  <a:chExt cx="1162572" cy="1470661"/>
                </a:xfrm>
              </p:grpSpPr>
              <p:cxnSp>
                <p:nvCxnSpPr>
                  <p:cNvPr id="250" name="Straight Connector 249">
                    <a:extLst>
                      <a:ext uri="{FF2B5EF4-FFF2-40B4-BE49-F238E27FC236}">
                        <a16:creationId xmlns:a16="http://schemas.microsoft.com/office/drawing/2014/main" id="{3AB404A7-AC94-4FA7-A265-E588BF491296}"/>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40E29BDF-4599-48B4-A6BC-D3EEC2E339F5}"/>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44" name="Group 243">
                  <a:extLst>
                    <a:ext uri="{FF2B5EF4-FFF2-40B4-BE49-F238E27FC236}">
                      <a16:creationId xmlns:a16="http://schemas.microsoft.com/office/drawing/2014/main" id="{47994509-84A8-496F-8A15-1D693ACB9B72}"/>
                    </a:ext>
                  </a:extLst>
                </p:cNvPr>
                <p:cNvGrpSpPr/>
                <p:nvPr/>
              </p:nvGrpSpPr>
              <p:grpSpPr>
                <a:xfrm>
                  <a:off x="5483848" y="5023074"/>
                  <a:ext cx="1162572" cy="1470661"/>
                  <a:chOff x="476352" y="922020"/>
                  <a:chExt cx="1162572" cy="1470661"/>
                </a:xfrm>
              </p:grpSpPr>
              <p:cxnSp>
                <p:nvCxnSpPr>
                  <p:cNvPr id="248" name="Straight Connector 247">
                    <a:extLst>
                      <a:ext uri="{FF2B5EF4-FFF2-40B4-BE49-F238E27FC236}">
                        <a16:creationId xmlns:a16="http://schemas.microsoft.com/office/drawing/2014/main" id="{CCD07E46-DBE4-4E16-B66E-9F60641E70E8}"/>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49" name="Straight Connector 248">
                    <a:extLst>
                      <a:ext uri="{FF2B5EF4-FFF2-40B4-BE49-F238E27FC236}">
                        <a16:creationId xmlns:a16="http://schemas.microsoft.com/office/drawing/2014/main" id="{D39DDD81-2A37-4B0D-997C-9E1686C3958B}"/>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45" name="Oval 244">
                  <a:extLst>
                    <a:ext uri="{FF2B5EF4-FFF2-40B4-BE49-F238E27FC236}">
                      <a16:creationId xmlns:a16="http://schemas.microsoft.com/office/drawing/2014/main" id="{5A1DE1E8-2AB1-48E7-B180-97FC0071A2B5}"/>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6" name="Oval 245">
                  <a:extLst>
                    <a:ext uri="{FF2B5EF4-FFF2-40B4-BE49-F238E27FC236}">
                      <a16:creationId xmlns:a16="http://schemas.microsoft.com/office/drawing/2014/main" id="{2C908695-DD9C-471D-BF30-6104DDD084EB}"/>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7" name="Oval 246">
                  <a:extLst>
                    <a:ext uri="{FF2B5EF4-FFF2-40B4-BE49-F238E27FC236}">
                      <a16:creationId xmlns:a16="http://schemas.microsoft.com/office/drawing/2014/main" id="{75B7A079-F5CD-4EE2-A483-988BA366A55A}"/>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75D03F08-5416-4899-A93A-88A5063B65D6}"/>
                  </a:ext>
                </a:extLst>
              </p:cNvPr>
              <p:cNvGrpSpPr/>
              <p:nvPr/>
            </p:nvGrpSpPr>
            <p:grpSpPr>
              <a:xfrm>
                <a:off x="3173011" y="2760221"/>
                <a:ext cx="1162572" cy="1470661"/>
                <a:chOff x="476352" y="922020"/>
                <a:chExt cx="1162572" cy="1470661"/>
              </a:xfrm>
            </p:grpSpPr>
            <p:cxnSp>
              <p:nvCxnSpPr>
                <p:cNvPr id="255" name="Straight Connector 254">
                  <a:extLst>
                    <a:ext uri="{FF2B5EF4-FFF2-40B4-BE49-F238E27FC236}">
                      <a16:creationId xmlns:a16="http://schemas.microsoft.com/office/drawing/2014/main" id="{67E2B54D-2DC3-4199-92FD-B64F90AD6BE3}"/>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5E8ED052-3705-4030-8DD8-8CE706DF0B3A}"/>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57" name="Oval 256">
                <a:extLst>
                  <a:ext uri="{FF2B5EF4-FFF2-40B4-BE49-F238E27FC236}">
                    <a16:creationId xmlns:a16="http://schemas.microsoft.com/office/drawing/2014/main" id="{45CA5198-19C0-41BA-83DA-53161CF8B3E7}"/>
                  </a:ext>
                </a:extLst>
              </p:cNvPr>
              <p:cNvSpPr/>
              <p:nvPr/>
            </p:nvSpPr>
            <p:spPr>
              <a:xfrm>
                <a:off x="7627207"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7" name="Rectangle 396">
              <a:extLst>
                <a:ext uri="{FF2B5EF4-FFF2-40B4-BE49-F238E27FC236}">
                  <a16:creationId xmlns:a16="http://schemas.microsoft.com/office/drawing/2014/main" id="{0935E72C-D301-4714-B851-6A6A1EFC325A}"/>
                </a:ext>
              </a:extLst>
            </p:cNvPr>
            <p:cNvSpPr/>
            <p:nvPr/>
          </p:nvSpPr>
          <p:spPr>
            <a:xfrm>
              <a:off x="7258416" y="4186549"/>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5BCACD5-BD21-49A7-93F3-E237E0004465}"/>
              </a:ext>
            </a:extLst>
          </p:cNvPr>
          <p:cNvGrpSpPr/>
          <p:nvPr/>
        </p:nvGrpSpPr>
        <p:grpSpPr>
          <a:xfrm>
            <a:off x="4617559" y="3776804"/>
            <a:ext cx="1239040" cy="1231764"/>
            <a:chOff x="4605934" y="3776804"/>
            <a:chExt cx="1239040" cy="1231764"/>
          </a:xfrm>
        </p:grpSpPr>
        <p:grpSp>
          <p:nvGrpSpPr>
            <p:cNvPr id="234" name="Group 233">
              <a:extLst>
                <a:ext uri="{FF2B5EF4-FFF2-40B4-BE49-F238E27FC236}">
                  <a16:creationId xmlns:a16="http://schemas.microsoft.com/office/drawing/2014/main" id="{666709B3-8687-4CE9-A6B3-08D63F33EA93}"/>
                </a:ext>
              </a:extLst>
            </p:cNvPr>
            <p:cNvGrpSpPr/>
            <p:nvPr/>
          </p:nvGrpSpPr>
          <p:grpSpPr>
            <a:xfrm>
              <a:off x="4605934" y="3776804"/>
              <a:ext cx="1239040" cy="1231764"/>
              <a:chOff x="2646744" y="0"/>
              <a:chExt cx="6898512" cy="6858000"/>
            </a:xfrm>
          </p:grpSpPr>
          <p:grpSp>
            <p:nvGrpSpPr>
              <p:cNvPr id="211" name="Group 210">
                <a:extLst>
                  <a:ext uri="{FF2B5EF4-FFF2-40B4-BE49-F238E27FC236}">
                    <a16:creationId xmlns:a16="http://schemas.microsoft.com/office/drawing/2014/main" id="{7FE607E8-0F6D-4975-B631-FC52119CD4C5}"/>
                  </a:ext>
                </a:extLst>
              </p:cNvPr>
              <p:cNvGrpSpPr/>
              <p:nvPr/>
            </p:nvGrpSpPr>
            <p:grpSpPr>
              <a:xfrm>
                <a:off x="2646744" y="0"/>
                <a:ext cx="6898512" cy="6858000"/>
                <a:chOff x="2646744" y="0"/>
                <a:chExt cx="6898512" cy="6858000"/>
              </a:xfrm>
            </p:grpSpPr>
            <p:sp>
              <p:nvSpPr>
                <p:cNvPr id="212" name="Rectangle 211">
                  <a:extLst>
                    <a:ext uri="{FF2B5EF4-FFF2-40B4-BE49-F238E27FC236}">
                      <a16:creationId xmlns:a16="http://schemas.microsoft.com/office/drawing/2014/main" id="{20425972-883B-41DC-9226-9DDA1560559A}"/>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FCCF8540-B16B-4821-BDDE-295AA30B92B1}"/>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A6768D47-F8FE-4C56-8301-2F1968780097}"/>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B2FB8FAF-EBD4-4E29-AED4-0E16F519826E}"/>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973944E0-F07C-44B2-A0F2-28B6B1999DDF}"/>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CEBD92B2-2278-4769-8F93-9851C5B36988}"/>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218" name="Group 217">
                  <a:extLst>
                    <a:ext uri="{FF2B5EF4-FFF2-40B4-BE49-F238E27FC236}">
                      <a16:creationId xmlns:a16="http://schemas.microsoft.com/office/drawing/2014/main" id="{EAE99558-7B0D-44DC-99B3-F5743E296CF7}"/>
                    </a:ext>
                  </a:extLst>
                </p:cNvPr>
                <p:cNvGrpSpPr/>
                <p:nvPr/>
              </p:nvGrpSpPr>
              <p:grpSpPr>
                <a:xfrm>
                  <a:off x="3180728" y="433713"/>
                  <a:ext cx="1162572" cy="1470661"/>
                  <a:chOff x="476352" y="922020"/>
                  <a:chExt cx="1162572" cy="1470661"/>
                </a:xfrm>
              </p:grpSpPr>
              <p:cxnSp>
                <p:nvCxnSpPr>
                  <p:cNvPr id="228" name="Straight Connector 227">
                    <a:extLst>
                      <a:ext uri="{FF2B5EF4-FFF2-40B4-BE49-F238E27FC236}">
                        <a16:creationId xmlns:a16="http://schemas.microsoft.com/office/drawing/2014/main" id="{03C400F3-5D16-4BB9-A68F-80876F5B3D21}"/>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4AA47D55-D3FA-4247-BF34-8BFCE910CC0C}"/>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19" name="Group 218">
                  <a:extLst>
                    <a:ext uri="{FF2B5EF4-FFF2-40B4-BE49-F238E27FC236}">
                      <a16:creationId xmlns:a16="http://schemas.microsoft.com/office/drawing/2014/main" id="{688AE7F7-FEDF-4BD3-A254-99CDF7FBA48B}"/>
                    </a:ext>
                  </a:extLst>
                </p:cNvPr>
                <p:cNvGrpSpPr/>
                <p:nvPr/>
              </p:nvGrpSpPr>
              <p:grpSpPr>
                <a:xfrm>
                  <a:off x="7778249" y="5023074"/>
                  <a:ext cx="1162572" cy="1470661"/>
                  <a:chOff x="476352" y="922020"/>
                  <a:chExt cx="1162572" cy="1470661"/>
                </a:xfrm>
              </p:grpSpPr>
              <p:cxnSp>
                <p:nvCxnSpPr>
                  <p:cNvPr id="226" name="Straight Connector 225">
                    <a:extLst>
                      <a:ext uri="{FF2B5EF4-FFF2-40B4-BE49-F238E27FC236}">
                        <a16:creationId xmlns:a16="http://schemas.microsoft.com/office/drawing/2014/main" id="{4F7EADCE-6225-445C-964B-5F0B22AF961C}"/>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44BD65E7-1902-407A-9B1D-CEFEE5886A41}"/>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20" name="Group 219">
                  <a:extLst>
                    <a:ext uri="{FF2B5EF4-FFF2-40B4-BE49-F238E27FC236}">
                      <a16:creationId xmlns:a16="http://schemas.microsoft.com/office/drawing/2014/main" id="{A247A9F0-1759-4A86-8C02-1330867FDADB}"/>
                    </a:ext>
                  </a:extLst>
                </p:cNvPr>
                <p:cNvGrpSpPr/>
                <p:nvPr/>
              </p:nvGrpSpPr>
              <p:grpSpPr>
                <a:xfrm>
                  <a:off x="5483848" y="5023074"/>
                  <a:ext cx="1162572" cy="1470661"/>
                  <a:chOff x="476352" y="922020"/>
                  <a:chExt cx="1162572" cy="1470661"/>
                </a:xfrm>
              </p:grpSpPr>
              <p:cxnSp>
                <p:nvCxnSpPr>
                  <p:cNvPr id="224" name="Straight Connector 223">
                    <a:extLst>
                      <a:ext uri="{FF2B5EF4-FFF2-40B4-BE49-F238E27FC236}">
                        <a16:creationId xmlns:a16="http://schemas.microsoft.com/office/drawing/2014/main" id="{3587C925-0A3C-494B-AE7F-254736022C4D}"/>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FF37EBC4-060B-4C1C-976D-6AE1C7984F69}"/>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21" name="Oval 220">
                  <a:extLst>
                    <a:ext uri="{FF2B5EF4-FFF2-40B4-BE49-F238E27FC236}">
                      <a16:creationId xmlns:a16="http://schemas.microsoft.com/office/drawing/2014/main" id="{79EB6503-DEB2-4571-BE55-CD1E9B126CE3}"/>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2" name="Oval 221">
                  <a:extLst>
                    <a:ext uri="{FF2B5EF4-FFF2-40B4-BE49-F238E27FC236}">
                      <a16:creationId xmlns:a16="http://schemas.microsoft.com/office/drawing/2014/main" id="{25C97A98-E6F6-4ACD-B3C1-A77B9AEB476D}"/>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3" name="Oval 222">
                  <a:extLst>
                    <a:ext uri="{FF2B5EF4-FFF2-40B4-BE49-F238E27FC236}">
                      <a16:creationId xmlns:a16="http://schemas.microsoft.com/office/drawing/2014/main" id="{A8ED9926-4E12-4E8C-A9F3-B356DA3FF2BA}"/>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7C669CEC-23A2-406A-B216-2CA32B7FC931}"/>
                  </a:ext>
                </a:extLst>
              </p:cNvPr>
              <p:cNvGrpSpPr/>
              <p:nvPr/>
            </p:nvGrpSpPr>
            <p:grpSpPr>
              <a:xfrm>
                <a:off x="3173011" y="2760221"/>
                <a:ext cx="1162572" cy="1470661"/>
                <a:chOff x="476352" y="922020"/>
                <a:chExt cx="1162572" cy="1470661"/>
              </a:xfrm>
            </p:grpSpPr>
            <p:cxnSp>
              <p:nvCxnSpPr>
                <p:cNvPr id="231" name="Straight Connector 230">
                  <a:extLst>
                    <a:ext uri="{FF2B5EF4-FFF2-40B4-BE49-F238E27FC236}">
                      <a16:creationId xmlns:a16="http://schemas.microsoft.com/office/drawing/2014/main" id="{FF802C44-90CF-4E11-A0EB-9B503DF8BFA8}"/>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4E00635B-780C-41DD-BD79-AC32ABC2B462}"/>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33" name="Oval 232">
                <a:extLst>
                  <a:ext uri="{FF2B5EF4-FFF2-40B4-BE49-F238E27FC236}">
                    <a16:creationId xmlns:a16="http://schemas.microsoft.com/office/drawing/2014/main" id="{F7F403F6-876D-44AD-90C4-64117E004916}"/>
                  </a:ext>
                </a:extLst>
              </p:cNvPr>
              <p:cNvSpPr/>
              <p:nvPr/>
            </p:nvSpPr>
            <p:spPr>
              <a:xfrm>
                <a:off x="7610889" y="43371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91" name="Straight Connector 390">
              <a:extLst>
                <a:ext uri="{FF2B5EF4-FFF2-40B4-BE49-F238E27FC236}">
                  <a16:creationId xmlns:a16="http://schemas.microsoft.com/office/drawing/2014/main" id="{BB43F066-A733-470C-977A-0D34D84785F9}"/>
                </a:ext>
              </a:extLst>
            </p:cNvPr>
            <p:cNvCxnSpPr/>
            <p:nvPr/>
          </p:nvCxnSpPr>
          <p:spPr>
            <a:xfrm flipV="1">
              <a:off x="4660965" y="3832502"/>
              <a:ext cx="1128709" cy="1105903"/>
            </a:xfrm>
            <a:prstGeom prst="line">
              <a:avLst/>
            </a:prstGeom>
            <a:ln w="76200">
              <a:solidFill>
                <a:srgbClr val="D49421"/>
              </a:solidFill>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99C4159E-B0D7-4AB0-93F3-513C0064162C}"/>
                </a:ext>
              </a:extLst>
            </p:cNvPr>
            <p:cNvSpPr/>
            <p:nvPr/>
          </p:nvSpPr>
          <p:spPr>
            <a:xfrm>
              <a:off x="5425488" y="3777858"/>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96247AD-D429-4924-AF79-1DB1F6F892B6}"/>
              </a:ext>
            </a:extLst>
          </p:cNvPr>
          <p:cNvGrpSpPr/>
          <p:nvPr/>
        </p:nvGrpSpPr>
        <p:grpSpPr>
          <a:xfrm>
            <a:off x="2388028" y="3754049"/>
            <a:ext cx="1267521" cy="1240524"/>
            <a:chOff x="2388028" y="3754049"/>
            <a:chExt cx="1267521" cy="1240524"/>
          </a:xfrm>
        </p:grpSpPr>
        <p:grpSp>
          <p:nvGrpSpPr>
            <p:cNvPr id="160" name="Group 159">
              <a:extLst>
                <a:ext uri="{FF2B5EF4-FFF2-40B4-BE49-F238E27FC236}">
                  <a16:creationId xmlns:a16="http://schemas.microsoft.com/office/drawing/2014/main" id="{A2E17CC3-086B-40CA-8848-6F07E26EBD0F}"/>
                </a:ext>
              </a:extLst>
            </p:cNvPr>
            <p:cNvGrpSpPr/>
            <p:nvPr/>
          </p:nvGrpSpPr>
          <p:grpSpPr>
            <a:xfrm>
              <a:off x="2388028" y="3754049"/>
              <a:ext cx="1247852" cy="1240524"/>
              <a:chOff x="2646744" y="0"/>
              <a:chExt cx="6898512" cy="6858000"/>
            </a:xfrm>
          </p:grpSpPr>
          <p:grpSp>
            <p:nvGrpSpPr>
              <p:cNvPr id="137" name="Group 136">
                <a:extLst>
                  <a:ext uri="{FF2B5EF4-FFF2-40B4-BE49-F238E27FC236}">
                    <a16:creationId xmlns:a16="http://schemas.microsoft.com/office/drawing/2014/main" id="{A5FD26EF-2A55-4676-80C1-AB490897D053}"/>
                  </a:ext>
                </a:extLst>
              </p:cNvPr>
              <p:cNvGrpSpPr/>
              <p:nvPr/>
            </p:nvGrpSpPr>
            <p:grpSpPr>
              <a:xfrm>
                <a:off x="2646744" y="0"/>
                <a:ext cx="6898512" cy="6858000"/>
                <a:chOff x="2646744" y="0"/>
                <a:chExt cx="6898512" cy="6858000"/>
              </a:xfrm>
            </p:grpSpPr>
            <p:sp>
              <p:nvSpPr>
                <p:cNvPr id="138" name="Rectangle 137">
                  <a:extLst>
                    <a:ext uri="{FF2B5EF4-FFF2-40B4-BE49-F238E27FC236}">
                      <a16:creationId xmlns:a16="http://schemas.microsoft.com/office/drawing/2014/main" id="{553E59B6-D06B-4FE2-BFE1-C0DDA8169932}"/>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47BB807B-FD68-44A1-9E82-DBBA6220B1E7}"/>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242F7DD2-B100-4E60-AAAB-939D555DB24F}"/>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CADC8C3-B630-48D5-B1C0-D9EFAF4D59BB}"/>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160DF0-F042-481C-A183-BF28D19AD10F}"/>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5A0E11EE-81E1-4A98-9F12-2AA00318EACA}"/>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144" name="Group 143">
                  <a:extLst>
                    <a:ext uri="{FF2B5EF4-FFF2-40B4-BE49-F238E27FC236}">
                      <a16:creationId xmlns:a16="http://schemas.microsoft.com/office/drawing/2014/main" id="{111BF619-38BC-434C-913A-AC1D8A14C11F}"/>
                    </a:ext>
                  </a:extLst>
                </p:cNvPr>
                <p:cNvGrpSpPr/>
                <p:nvPr/>
              </p:nvGrpSpPr>
              <p:grpSpPr>
                <a:xfrm>
                  <a:off x="3180728" y="433713"/>
                  <a:ext cx="1162572" cy="1470661"/>
                  <a:chOff x="476352" y="922020"/>
                  <a:chExt cx="1162572" cy="1470661"/>
                </a:xfrm>
              </p:grpSpPr>
              <p:cxnSp>
                <p:nvCxnSpPr>
                  <p:cNvPr id="154" name="Straight Connector 153">
                    <a:extLst>
                      <a:ext uri="{FF2B5EF4-FFF2-40B4-BE49-F238E27FC236}">
                        <a16:creationId xmlns:a16="http://schemas.microsoft.com/office/drawing/2014/main" id="{4891E6BA-51CF-4120-86EC-280D0B87D5EC}"/>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C041F85E-77B6-4752-BFEB-CC6FA1A299B2}"/>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45" name="Group 144">
                  <a:extLst>
                    <a:ext uri="{FF2B5EF4-FFF2-40B4-BE49-F238E27FC236}">
                      <a16:creationId xmlns:a16="http://schemas.microsoft.com/office/drawing/2014/main" id="{18AC0134-01F9-4F74-A96B-9B6ABFE699E3}"/>
                    </a:ext>
                  </a:extLst>
                </p:cNvPr>
                <p:cNvGrpSpPr/>
                <p:nvPr/>
              </p:nvGrpSpPr>
              <p:grpSpPr>
                <a:xfrm>
                  <a:off x="7778249" y="5023074"/>
                  <a:ext cx="1162572" cy="1470661"/>
                  <a:chOff x="476352" y="922020"/>
                  <a:chExt cx="1162572" cy="1470661"/>
                </a:xfrm>
              </p:grpSpPr>
              <p:cxnSp>
                <p:nvCxnSpPr>
                  <p:cNvPr id="152" name="Straight Connector 151">
                    <a:extLst>
                      <a:ext uri="{FF2B5EF4-FFF2-40B4-BE49-F238E27FC236}">
                        <a16:creationId xmlns:a16="http://schemas.microsoft.com/office/drawing/2014/main" id="{864CD272-09F0-4D78-9258-BACC5C2C2683}"/>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DCE33C02-C550-4DEE-B0F3-A89743177D5A}"/>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46" name="Group 145">
                  <a:extLst>
                    <a:ext uri="{FF2B5EF4-FFF2-40B4-BE49-F238E27FC236}">
                      <a16:creationId xmlns:a16="http://schemas.microsoft.com/office/drawing/2014/main" id="{811C1F18-154C-4467-B453-6DCB83F33601}"/>
                    </a:ext>
                  </a:extLst>
                </p:cNvPr>
                <p:cNvGrpSpPr/>
                <p:nvPr/>
              </p:nvGrpSpPr>
              <p:grpSpPr>
                <a:xfrm>
                  <a:off x="5483848" y="5023074"/>
                  <a:ext cx="1162572" cy="1470661"/>
                  <a:chOff x="476352" y="922020"/>
                  <a:chExt cx="1162572" cy="1470661"/>
                </a:xfrm>
              </p:grpSpPr>
              <p:cxnSp>
                <p:nvCxnSpPr>
                  <p:cNvPr id="150" name="Straight Connector 149">
                    <a:extLst>
                      <a:ext uri="{FF2B5EF4-FFF2-40B4-BE49-F238E27FC236}">
                        <a16:creationId xmlns:a16="http://schemas.microsoft.com/office/drawing/2014/main" id="{E1565729-EB39-44D2-86E1-84586B540E3D}"/>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942CAB42-08F6-42CA-B82B-3885C7E47E86}"/>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147" name="Oval 146">
                  <a:extLst>
                    <a:ext uri="{FF2B5EF4-FFF2-40B4-BE49-F238E27FC236}">
                      <a16:creationId xmlns:a16="http://schemas.microsoft.com/office/drawing/2014/main" id="{6FACEEE4-BDE9-463A-B8A3-5F6378F5A40F}"/>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8" name="Oval 147">
                  <a:extLst>
                    <a:ext uri="{FF2B5EF4-FFF2-40B4-BE49-F238E27FC236}">
                      <a16:creationId xmlns:a16="http://schemas.microsoft.com/office/drawing/2014/main" id="{E976768B-17DE-42FB-817C-7FBCBE02DB04}"/>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Oval 148">
                  <a:extLst>
                    <a:ext uri="{FF2B5EF4-FFF2-40B4-BE49-F238E27FC236}">
                      <a16:creationId xmlns:a16="http://schemas.microsoft.com/office/drawing/2014/main" id="{F6091A6C-0CA6-4326-A53A-4F6D75345099}"/>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6" name="Oval 155">
                <a:extLst>
                  <a:ext uri="{FF2B5EF4-FFF2-40B4-BE49-F238E27FC236}">
                    <a16:creationId xmlns:a16="http://schemas.microsoft.com/office/drawing/2014/main" id="{4E114544-3176-4D13-8EC1-492D119813A0}"/>
                  </a:ext>
                </a:extLst>
              </p:cNvPr>
              <p:cNvSpPr/>
              <p:nvPr/>
            </p:nvSpPr>
            <p:spPr>
              <a:xfrm>
                <a:off x="7627207" y="2690773"/>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7" name="Group 156">
                <a:extLst>
                  <a:ext uri="{FF2B5EF4-FFF2-40B4-BE49-F238E27FC236}">
                    <a16:creationId xmlns:a16="http://schemas.microsoft.com/office/drawing/2014/main" id="{1A835DBD-C877-4C9B-9692-2626B8AA529A}"/>
                  </a:ext>
                </a:extLst>
              </p:cNvPr>
              <p:cNvGrpSpPr/>
              <p:nvPr/>
            </p:nvGrpSpPr>
            <p:grpSpPr>
              <a:xfrm>
                <a:off x="7729678" y="433712"/>
                <a:ext cx="1162572" cy="1470661"/>
                <a:chOff x="476352" y="922020"/>
                <a:chExt cx="1162572" cy="1470661"/>
              </a:xfrm>
            </p:grpSpPr>
            <p:cxnSp>
              <p:nvCxnSpPr>
                <p:cNvPr id="158" name="Straight Connector 157">
                  <a:extLst>
                    <a:ext uri="{FF2B5EF4-FFF2-40B4-BE49-F238E27FC236}">
                      <a16:creationId xmlns:a16="http://schemas.microsoft.com/office/drawing/2014/main" id="{22F100CB-53F2-4E24-8C42-3EC0B3140D47}"/>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04209832-C624-464C-AA12-BBFF9097E517}"/>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401" name="Rectangle 400">
              <a:extLst>
                <a:ext uri="{FF2B5EF4-FFF2-40B4-BE49-F238E27FC236}">
                  <a16:creationId xmlns:a16="http://schemas.microsoft.com/office/drawing/2014/main" id="{3EA2FE30-F4E0-4876-81E6-30A524287265}"/>
                </a:ext>
              </a:extLst>
            </p:cNvPr>
            <p:cNvSpPr/>
            <p:nvPr/>
          </p:nvSpPr>
          <p:spPr>
            <a:xfrm>
              <a:off x="3247409" y="4186549"/>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FDDECFE-014C-489A-8CCB-10557DD0B0BB}"/>
              </a:ext>
            </a:extLst>
          </p:cNvPr>
          <p:cNvGrpSpPr/>
          <p:nvPr/>
        </p:nvGrpSpPr>
        <p:grpSpPr>
          <a:xfrm>
            <a:off x="547567" y="3714532"/>
            <a:ext cx="1257402" cy="1250018"/>
            <a:chOff x="547567" y="3714532"/>
            <a:chExt cx="1257402" cy="1250018"/>
          </a:xfrm>
        </p:grpSpPr>
        <p:grpSp>
          <p:nvGrpSpPr>
            <p:cNvPr id="109" name="Group 108">
              <a:extLst>
                <a:ext uri="{FF2B5EF4-FFF2-40B4-BE49-F238E27FC236}">
                  <a16:creationId xmlns:a16="http://schemas.microsoft.com/office/drawing/2014/main" id="{2CB2B59D-645A-4006-9FB6-67940F92A6F9}"/>
                </a:ext>
              </a:extLst>
            </p:cNvPr>
            <p:cNvGrpSpPr/>
            <p:nvPr/>
          </p:nvGrpSpPr>
          <p:grpSpPr>
            <a:xfrm>
              <a:off x="547567" y="3714532"/>
              <a:ext cx="1257402" cy="1250018"/>
              <a:chOff x="2646744" y="0"/>
              <a:chExt cx="6898512" cy="6858000"/>
            </a:xfrm>
          </p:grpSpPr>
          <p:grpSp>
            <p:nvGrpSpPr>
              <p:cNvPr id="86" name="Group 85">
                <a:extLst>
                  <a:ext uri="{FF2B5EF4-FFF2-40B4-BE49-F238E27FC236}">
                    <a16:creationId xmlns:a16="http://schemas.microsoft.com/office/drawing/2014/main" id="{46DA0C02-BC40-41CC-94C8-6F438B8A74C7}"/>
                  </a:ext>
                </a:extLst>
              </p:cNvPr>
              <p:cNvGrpSpPr/>
              <p:nvPr/>
            </p:nvGrpSpPr>
            <p:grpSpPr>
              <a:xfrm>
                <a:off x="2646744" y="0"/>
                <a:ext cx="6898512" cy="6858000"/>
                <a:chOff x="2646744" y="0"/>
                <a:chExt cx="6898512" cy="6858000"/>
              </a:xfrm>
            </p:grpSpPr>
            <p:sp>
              <p:nvSpPr>
                <p:cNvPr id="87" name="Rectangle 86">
                  <a:extLst>
                    <a:ext uri="{FF2B5EF4-FFF2-40B4-BE49-F238E27FC236}">
                      <a16:creationId xmlns:a16="http://schemas.microsoft.com/office/drawing/2014/main" id="{A39A9BAF-42D0-4FCF-BAE2-B34D1211E9D7}"/>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315AEE3D-5305-466C-9B48-DD6921BCD510}"/>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49EBFD5-FD8E-4369-80CD-B08029E03BFC}"/>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8F4BE2D-67B0-41BC-8C9A-2F25561A0B70}"/>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0587091-754A-47B8-AFAD-933A2DC8180B}"/>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AE7872D-272A-49FF-BA63-459E8105E78E}"/>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94E03688-F863-4927-A493-516E0C8D2D67}"/>
                    </a:ext>
                  </a:extLst>
                </p:cNvPr>
                <p:cNvGrpSpPr/>
                <p:nvPr/>
              </p:nvGrpSpPr>
              <p:grpSpPr>
                <a:xfrm>
                  <a:off x="3180728" y="433713"/>
                  <a:ext cx="1162572" cy="1470661"/>
                  <a:chOff x="476352" y="922020"/>
                  <a:chExt cx="1162572" cy="1470661"/>
                </a:xfrm>
              </p:grpSpPr>
              <p:cxnSp>
                <p:nvCxnSpPr>
                  <p:cNvPr id="103" name="Straight Connector 102">
                    <a:extLst>
                      <a:ext uri="{FF2B5EF4-FFF2-40B4-BE49-F238E27FC236}">
                        <a16:creationId xmlns:a16="http://schemas.microsoft.com/office/drawing/2014/main" id="{87082B22-0139-4E44-8918-DA117FBBA5CC}"/>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EB3A7F31-1330-4346-9213-BD8BC82EAE9C}"/>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94" name="Group 93">
                  <a:extLst>
                    <a:ext uri="{FF2B5EF4-FFF2-40B4-BE49-F238E27FC236}">
                      <a16:creationId xmlns:a16="http://schemas.microsoft.com/office/drawing/2014/main" id="{D08FC503-2696-476C-9C71-161F067BD090}"/>
                    </a:ext>
                  </a:extLst>
                </p:cNvPr>
                <p:cNvGrpSpPr/>
                <p:nvPr/>
              </p:nvGrpSpPr>
              <p:grpSpPr>
                <a:xfrm>
                  <a:off x="7778249" y="5023074"/>
                  <a:ext cx="1162572" cy="1470661"/>
                  <a:chOff x="476352" y="922020"/>
                  <a:chExt cx="1162572" cy="1470661"/>
                </a:xfrm>
              </p:grpSpPr>
              <p:cxnSp>
                <p:nvCxnSpPr>
                  <p:cNvPr id="101" name="Straight Connector 100">
                    <a:extLst>
                      <a:ext uri="{FF2B5EF4-FFF2-40B4-BE49-F238E27FC236}">
                        <a16:creationId xmlns:a16="http://schemas.microsoft.com/office/drawing/2014/main" id="{6EDC2812-5D24-4417-9A38-11243D952872}"/>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81BCC65-B998-4710-A087-7A0701754AA7}"/>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95" name="Group 94">
                  <a:extLst>
                    <a:ext uri="{FF2B5EF4-FFF2-40B4-BE49-F238E27FC236}">
                      <a16:creationId xmlns:a16="http://schemas.microsoft.com/office/drawing/2014/main" id="{77491E80-8060-4C41-89BD-A34560A39FE6}"/>
                    </a:ext>
                  </a:extLst>
                </p:cNvPr>
                <p:cNvGrpSpPr/>
                <p:nvPr/>
              </p:nvGrpSpPr>
              <p:grpSpPr>
                <a:xfrm>
                  <a:off x="5483848" y="5023074"/>
                  <a:ext cx="1162572" cy="1470661"/>
                  <a:chOff x="476352" y="922020"/>
                  <a:chExt cx="1162572" cy="1470661"/>
                </a:xfrm>
              </p:grpSpPr>
              <p:cxnSp>
                <p:nvCxnSpPr>
                  <p:cNvPr id="99" name="Straight Connector 98">
                    <a:extLst>
                      <a:ext uri="{FF2B5EF4-FFF2-40B4-BE49-F238E27FC236}">
                        <a16:creationId xmlns:a16="http://schemas.microsoft.com/office/drawing/2014/main" id="{1F2DABA8-828A-48C8-9E5D-460D6711B92B}"/>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319081A3-3BB7-4CDF-891B-E1CE16ECD79A}"/>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96" name="Oval 95">
                  <a:extLst>
                    <a:ext uri="{FF2B5EF4-FFF2-40B4-BE49-F238E27FC236}">
                      <a16:creationId xmlns:a16="http://schemas.microsoft.com/office/drawing/2014/main" id="{3FA41449-6ED7-44A3-8351-B4481522900F}"/>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DA9BA979-3233-450A-BD1B-B9CAE9BBF5AD}"/>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140689C5-6144-4170-A45A-C462D0328C71}"/>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5" name="Oval 104">
                <a:extLst>
                  <a:ext uri="{FF2B5EF4-FFF2-40B4-BE49-F238E27FC236}">
                    <a16:creationId xmlns:a16="http://schemas.microsoft.com/office/drawing/2014/main" id="{FD4D3381-88A0-4FA7-B9CF-27D3987CD627}"/>
                  </a:ext>
                </a:extLst>
              </p:cNvPr>
              <p:cNvSpPr/>
              <p:nvPr/>
            </p:nvSpPr>
            <p:spPr>
              <a:xfrm>
                <a:off x="3027185" y="276023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6" name="Group 105">
                <a:extLst>
                  <a:ext uri="{FF2B5EF4-FFF2-40B4-BE49-F238E27FC236}">
                    <a16:creationId xmlns:a16="http://schemas.microsoft.com/office/drawing/2014/main" id="{6DAAAA5E-7513-4EA9-8219-916ADCD65AC5}"/>
                  </a:ext>
                </a:extLst>
              </p:cNvPr>
              <p:cNvGrpSpPr/>
              <p:nvPr/>
            </p:nvGrpSpPr>
            <p:grpSpPr>
              <a:xfrm>
                <a:off x="7729678" y="433712"/>
                <a:ext cx="1162572" cy="1470661"/>
                <a:chOff x="476352" y="922020"/>
                <a:chExt cx="1162572" cy="1470661"/>
              </a:xfrm>
            </p:grpSpPr>
            <p:cxnSp>
              <p:nvCxnSpPr>
                <p:cNvPr id="107" name="Straight Connector 106">
                  <a:extLst>
                    <a:ext uri="{FF2B5EF4-FFF2-40B4-BE49-F238E27FC236}">
                      <a16:creationId xmlns:a16="http://schemas.microsoft.com/office/drawing/2014/main" id="{337EF5FE-B790-4A06-B174-AD0B2093C073}"/>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31F9C400-A854-43A7-AEFC-259319786C7D}"/>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403" name="Rectangle 402">
              <a:extLst>
                <a:ext uri="{FF2B5EF4-FFF2-40B4-BE49-F238E27FC236}">
                  <a16:creationId xmlns:a16="http://schemas.microsoft.com/office/drawing/2014/main" id="{76C0EB30-3B17-4CB8-86E8-D8B8A21CF2F3}"/>
                </a:ext>
              </a:extLst>
            </p:cNvPr>
            <p:cNvSpPr/>
            <p:nvPr/>
          </p:nvSpPr>
          <p:spPr>
            <a:xfrm>
              <a:off x="568093" y="4151218"/>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E36E72-0F90-460B-83D3-1AE5F18A8036}"/>
              </a:ext>
            </a:extLst>
          </p:cNvPr>
          <p:cNvGrpSpPr/>
          <p:nvPr/>
        </p:nvGrpSpPr>
        <p:grpSpPr>
          <a:xfrm>
            <a:off x="6430599" y="5338045"/>
            <a:ext cx="1286275" cy="1269679"/>
            <a:chOff x="6418974" y="5338045"/>
            <a:chExt cx="1286275" cy="1269679"/>
          </a:xfrm>
        </p:grpSpPr>
        <p:grpSp>
          <p:nvGrpSpPr>
            <p:cNvPr id="285" name="Group 284">
              <a:extLst>
                <a:ext uri="{FF2B5EF4-FFF2-40B4-BE49-F238E27FC236}">
                  <a16:creationId xmlns:a16="http://schemas.microsoft.com/office/drawing/2014/main" id="{587279B1-A438-4E78-8F22-B6333140CB1F}"/>
                </a:ext>
              </a:extLst>
            </p:cNvPr>
            <p:cNvGrpSpPr/>
            <p:nvPr/>
          </p:nvGrpSpPr>
          <p:grpSpPr>
            <a:xfrm>
              <a:off x="6418974" y="5338045"/>
              <a:ext cx="1277180" cy="1269679"/>
              <a:chOff x="2646744" y="0"/>
              <a:chExt cx="6898512" cy="6858000"/>
            </a:xfrm>
          </p:grpSpPr>
          <p:grpSp>
            <p:nvGrpSpPr>
              <p:cNvPr id="259" name="Group 258">
                <a:extLst>
                  <a:ext uri="{FF2B5EF4-FFF2-40B4-BE49-F238E27FC236}">
                    <a16:creationId xmlns:a16="http://schemas.microsoft.com/office/drawing/2014/main" id="{125F3E0E-8ABB-400F-B770-7C793E22CC30}"/>
                  </a:ext>
                </a:extLst>
              </p:cNvPr>
              <p:cNvGrpSpPr/>
              <p:nvPr/>
            </p:nvGrpSpPr>
            <p:grpSpPr>
              <a:xfrm>
                <a:off x="2646744" y="0"/>
                <a:ext cx="6898512" cy="6858000"/>
                <a:chOff x="2646744" y="0"/>
                <a:chExt cx="6898512" cy="6858000"/>
              </a:xfrm>
            </p:grpSpPr>
            <p:sp>
              <p:nvSpPr>
                <p:cNvPr id="260" name="Rectangle 259">
                  <a:extLst>
                    <a:ext uri="{FF2B5EF4-FFF2-40B4-BE49-F238E27FC236}">
                      <a16:creationId xmlns:a16="http://schemas.microsoft.com/office/drawing/2014/main" id="{D11467EF-5146-4B6E-956D-56E4C2916816}"/>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C66B1CE2-D116-4E48-8425-497FF7D35ABB}"/>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1E3C3DE2-CB49-43A7-A2B6-FDB8947914D5}"/>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F68F1803-5AC6-4CFC-86D9-8F5B03871898}"/>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492F7E50-F850-4118-849E-923834D0C01A}"/>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265" name="Straight Connector 264">
                  <a:extLst>
                    <a:ext uri="{FF2B5EF4-FFF2-40B4-BE49-F238E27FC236}">
                      <a16:creationId xmlns:a16="http://schemas.microsoft.com/office/drawing/2014/main" id="{85E8A9F3-EFC9-4468-886A-4B2790A3C7D4}"/>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266" name="Group 265">
                  <a:extLst>
                    <a:ext uri="{FF2B5EF4-FFF2-40B4-BE49-F238E27FC236}">
                      <a16:creationId xmlns:a16="http://schemas.microsoft.com/office/drawing/2014/main" id="{FF409D48-7C6B-43EC-AB49-1B14216FBF61}"/>
                    </a:ext>
                  </a:extLst>
                </p:cNvPr>
                <p:cNvGrpSpPr/>
                <p:nvPr/>
              </p:nvGrpSpPr>
              <p:grpSpPr>
                <a:xfrm>
                  <a:off x="3180728" y="433713"/>
                  <a:ext cx="1162572" cy="1470661"/>
                  <a:chOff x="476352" y="922020"/>
                  <a:chExt cx="1162572" cy="1470661"/>
                </a:xfrm>
              </p:grpSpPr>
              <p:cxnSp>
                <p:nvCxnSpPr>
                  <p:cNvPr id="276" name="Straight Connector 275">
                    <a:extLst>
                      <a:ext uri="{FF2B5EF4-FFF2-40B4-BE49-F238E27FC236}">
                        <a16:creationId xmlns:a16="http://schemas.microsoft.com/office/drawing/2014/main" id="{1DAE2A73-C916-48C5-9B68-46563CC54040}"/>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77" name="Straight Connector 276">
                    <a:extLst>
                      <a:ext uri="{FF2B5EF4-FFF2-40B4-BE49-F238E27FC236}">
                        <a16:creationId xmlns:a16="http://schemas.microsoft.com/office/drawing/2014/main" id="{24E020EE-52CE-46DB-AD9E-582D57CD235C}"/>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67" name="Group 266">
                  <a:extLst>
                    <a:ext uri="{FF2B5EF4-FFF2-40B4-BE49-F238E27FC236}">
                      <a16:creationId xmlns:a16="http://schemas.microsoft.com/office/drawing/2014/main" id="{E810E2F9-A1EF-4DDC-895B-CE55F1F90C48}"/>
                    </a:ext>
                  </a:extLst>
                </p:cNvPr>
                <p:cNvGrpSpPr/>
                <p:nvPr/>
              </p:nvGrpSpPr>
              <p:grpSpPr>
                <a:xfrm>
                  <a:off x="7778249" y="5023074"/>
                  <a:ext cx="1162572" cy="1470661"/>
                  <a:chOff x="476352" y="922020"/>
                  <a:chExt cx="1162572" cy="1470661"/>
                </a:xfrm>
              </p:grpSpPr>
              <p:cxnSp>
                <p:nvCxnSpPr>
                  <p:cNvPr id="274" name="Straight Connector 273">
                    <a:extLst>
                      <a:ext uri="{FF2B5EF4-FFF2-40B4-BE49-F238E27FC236}">
                        <a16:creationId xmlns:a16="http://schemas.microsoft.com/office/drawing/2014/main" id="{59D6AA9F-996E-408C-9914-205E17390585}"/>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75" name="Straight Connector 274">
                    <a:extLst>
                      <a:ext uri="{FF2B5EF4-FFF2-40B4-BE49-F238E27FC236}">
                        <a16:creationId xmlns:a16="http://schemas.microsoft.com/office/drawing/2014/main" id="{E4CDD7FB-ADCA-41A0-96EA-BAE94FE1A07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268" name="Group 267">
                  <a:extLst>
                    <a:ext uri="{FF2B5EF4-FFF2-40B4-BE49-F238E27FC236}">
                      <a16:creationId xmlns:a16="http://schemas.microsoft.com/office/drawing/2014/main" id="{748FEAC7-6F8C-402D-8440-B57CEC4BB78E}"/>
                    </a:ext>
                  </a:extLst>
                </p:cNvPr>
                <p:cNvGrpSpPr/>
                <p:nvPr/>
              </p:nvGrpSpPr>
              <p:grpSpPr>
                <a:xfrm>
                  <a:off x="5483848" y="5023074"/>
                  <a:ext cx="1162572" cy="1470661"/>
                  <a:chOff x="476352" y="922020"/>
                  <a:chExt cx="1162572" cy="1470661"/>
                </a:xfrm>
              </p:grpSpPr>
              <p:cxnSp>
                <p:nvCxnSpPr>
                  <p:cNvPr id="272" name="Straight Connector 271">
                    <a:extLst>
                      <a:ext uri="{FF2B5EF4-FFF2-40B4-BE49-F238E27FC236}">
                        <a16:creationId xmlns:a16="http://schemas.microsoft.com/office/drawing/2014/main" id="{4ED9507B-B71B-4A1D-8B21-970CE674DD5C}"/>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73" name="Straight Connector 272">
                    <a:extLst>
                      <a:ext uri="{FF2B5EF4-FFF2-40B4-BE49-F238E27FC236}">
                        <a16:creationId xmlns:a16="http://schemas.microsoft.com/office/drawing/2014/main" id="{50EDA47D-B66B-411B-A897-11B949A61661}"/>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69" name="Oval 268">
                  <a:extLst>
                    <a:ext uri="{FF2B5EF4-FFF2-40B4-BE49-F238E27FC236}">
                      <a16:creationId xmlns:a16="http://schemas.microsoft.com/office/drawing/2014/main" id="{208A8E9A-A642-49A4-BD7E-AE292B9EE34B}"/>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Oval 269">
                  <a:extLst>
                    <a:ext uri="{FF2B5EF4-FFF2-40B4-BE49-F238E27FC236}">
                      <a16:creationId xmlns:a16="http://schemas.microsoft.com/office/drawing/2014/main" id="{D5DEC436-3E57-4E79-BC7C-8E05AEE2D32F}"/>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1" name="Oval 270">
                  <a:extLst>
                    <a:ext uri="{FF2B5EF4-FFF2-40B4-BE49-F238E27FC236}">
                      <a16:creationId xmlns:a16="http://schemas.microsoft.com/office/drawing/2014/main" id="{DA543035-FF4C-446C-9FA5-BA9D84674440}"/>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0C9C350B-B249-4346-9832-A9A4F20B531B}"/>
                  </a:ext>
                </a:extLst>
              </p:cNvPr>
              <p:cNvGrpSpPr/>
              <p:nvPr/>
            </p:nvGrpSpPr>
            <p:grpSpPr>
              <a:xfrm>
                <a:off x="3173011" y="2760221"/>
                <a:ext cx="1162572" cy="1470661"/>
                <a:chOff x="476352" y="922020"/>
                <a:chExt cx="1162572" cy="1470661"/>
              </a:xfrm>
            </p:grpSpPr>
            <p:cxnSp>
              <p:nvCxnSpPr>
                <p:cNvPr id="279" name="Straight Connector 278">
                  <a:extLst>
                    <a:ext uri="{FF2B5EF4-FFF2-40B4-BE49-F238E27FC236}">
                      <a16:creationId xmlns:a16="http://schemas.microsoft.com/office/drawing/2014/main" id="{02499927-66B9-4848-A414-C5829FF8C089}"/>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AC77364F-2A87-4B59-BF6B-0C534022B844}"/>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281" name="Oval 280">
                <a:extLst>
                  <a:ext uri="{FF2B5EF4-FFF2-40B4-BE49-F238E27FC236}">
                    <a16:creationId xmlns:a16="http://schemas.microsoft.com/office/drawing/2014/main" id="{D5771FA4-261F-4CE7-B8E5-7D4B897D827D}"/>
                  </a:ext>
                </a:extLst>
              </p:cNvPr>
              <p:cNvSpPr/>
              <p:nvPr/>
            </p:nvSpPr>
            <p:spPr>
              <a:xfrm>
                <a:off x="7627207"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2" name="Group 281">
                <a:extLst>
                  <a:ext uri="{FF2B5EF4-FFF2-40B4-BE49-F238E27FC236}">
                    <a16:creationId xmlns:a16="http://schemas.microsoft.com/office/drawing/2014/main" id="{84386356-D823-426E-85F4-BF212A9AA786}"/>
                  </a:ext>
                </a:extLst>
              </p:cNvPr>
              <p:cNvGrpSpPr/>
              <p:nvPr/>
            </p:nvGrpSpPr>
            <p:grpSpPr>
              <a:xfrm>
                <a:off x="7778249" y="433702"/>
                <a:ext cx="1162572" cy="1470661"/>
                <a:chOff x="476352" y="922020"/>
                <a:chExt cx="1162572" cy="1470661"/>
              </a:xfrm>
            </p:grpSpPr>
            <p:cxnSp>
              <p:nvCxnSpPr>
                <p:cNvPr id="283" name="Straight Connector 282">
                  <a:extLst>
                    <a:ext uri="{FF2B5EF4-FFF2-40B4-BE49-F238E27FC236}">
                      <a16:creationId xmlns:a16="http://schemas.microsoft.com/office/drawing/2014/main" id="{3E899BEA-39D3-4374-A5F8-82BF5095E82D}"/>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284" name="Straight Connector 283">
                  <a:extLst>
                    <a:ext uri="{FF2B5EF4-FFF2-40B4-BE49-F238E27FC236}">
                      <a16:creationId xmlns:a16="http://schemas.microsoft.com/office/drawing/2014/main" id="{5B5E485D-8138-43E4-9BC6-CDDDA7B7506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405" name="Rectangle 404">
              <a:extLst>
                <a:ext uri="{FF2B5EF4-FFF2-40B4-BE49-F238E27FC236}">
                  <a16:creationId xmlns:a16="http://schemas.microsoft.com/office/drawing/2014/main" id="{3A1B5F36-D490-46D8-A593-B40C1210AAAB}"/>
                </a:ext>
              </a:extLst>
            </p:cNvPr>
            <p:cNvSpPr/>
            <p:nvPr/>
          </p:nvSpPr>
          <p:spPr>
            <a:xfrm>
              <a:off x="7288297" y="5341090"/>
              <a:ext cx="416952" cy="425039"/>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3F66EE78-2E89-4380-86B5-DC843419885B}"/>
              </a:ext>
            </a:extLst>
          </p:cNvPr>
          <p:cNvGrpSpPr/>
          <p:nvPr/>
        </p:nvGrpSpPr>
        <p:grpSpPr>
          <a:xfrm>
            <a:off x="10392036" y="5364141"/>
            <a:ext cx="1262010" cy="1254599"/>
            <a:chOff x="10392036" y="5364141"/>
            <a:chExt cx="1262010" cy="1254599"/>
          </a:xfrm>
        </p:grpSpPr>
        <p:grpSp>
          <p:nvGrpSpPr>
            <p:cNvPr id="383" name="Group 382">
              <a:extLst>
                <a:ext uri="{FF2B5EF4-FFF2-40B4-BE49-F238E27FC236}">
                  <a16:creationId xmlns:a16="http://schemas.microsoft.com/office/drawing/2014/main" id="{DBE77395-10B4-4888-8FE0-C24B347592F5}"/>
                </a:ext>
              </a:extLst>
            </p:cNvPr>
            <p:cNvGrpSpPr/>
            <p:nvPr/>
          </p:nvGrpSpPr>
          <p:grpSpPr>
            <a:xfrm>
              <a:off x="10392036" y="5364141"/>
              <a:ext cx="1262010" cy="1254599"/>
              <a:chOff x="2646744" y="0"/>
              <a:chExt cx="6898512" cy="6858000"/>
            </a:xfrm>
          </p:grpSpPr>
          <p:grpSp>
            <p:nvGrpSpPr>
              <p:cNvPr id="357" name="Group 356">
                <a:extLst>
                  <a:ext uri="{FF2B5EF4-FFF2-40B4-BE49-F238E27FC236}">
                    <a16:creationId xmlns:a16="http://schemas.microsoft.com/office/drawing/2014/main" id="{D7C6EC6C-EABF-43F8-BDBB-AD34DF21DFBD}"/>
                  </a:ext>
                </a:extLst>
              </p:cNvPr>
              <p:cNvGrpSpPr/>
              <p:nvPr/>
            </p:nvGrpSpPr>
            <p:grpSpPr>
              <a:xfrm>
                <a:off x="2646744" y="0"/>
                <a:ext cx="6898512" cy="6858000"/>
                <a:chOff x="2646744" y="0"/>
                <a:chExt cx="6898512" cy="6858000"/>
              </a:xfrm>
            </p:grpSpPr>
            <p:sp>
              <p:nvSpPr>
                <p:cNvPr id="358" name="Rectangle 357">
                  <a:extLst>
                    <a:ext uri="{FF2B5EF4-FFF2-40B4-BE49-F238E27FC236}">
                      <a16:creationId xmlns:a16="http://schemas.microsoft.com/office/drawing/2014/main" id="{B67B9EFF-DE2C-4507-AFCF-547E0784998D}"/>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59" name="Straight Connector 358">
                  <a:extLst>
                    <a:ext uri="{FF2B5EF4-FFF2-40B4-BE49-F238E27FC236}">
                      <a16:creationId xmlns:a16="http://schemas.microsoft.com/office/drawing/2014/main" id="{0C029D2C-583F-40FE-B0AE-0C49F2D8C505}"/>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60" name="Straight Connector 359">
                  <a:extLst>
                    <a:ext uri="{FF2B5EF4-FFF2-40B4-BE49-F238E27FC236}">
                      <a16:creationId xmlns:a16="http://schemas.microsoft.com/office/drawing/2014/main" id="{2E4BB26B-0036-46A6-9634-D9189181252E}"/>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61" name="Straight Connector 360">
                  <a:extLst>
                    <a:ext uri="{FF2B5EF4-FFF2-40B4-BE49-F238E27FC236}">
                      <a16:creationId xmlns:a16="http://schemas.microsoft.com/office/drawing/2014/main" id="{7B7AC834-AD77-42C7-BE8F-BA3D9B03C529}"/>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62" name="Straight Connector 361">
                  <a:extLst>
                    <a:ext uri="{FF2B5EF4-FFF2-40B4-BE49-F238E27FC236}">
                      <a16:creationId xmlns:a16="http://schemas.microsoft.com/office/drawing/2014/main" id="{2C5F792F-C7E2-4ECB-9D60-635D97CAFF3B}"/>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63" name="Straight Connector 362">
                  <a:extLst>
                    <a:ext uri="{FF2B5EF4-FFF2-40B4-BE49-F238E27FC236}">
                      <a16:creationId xmlns:a16="http://schemas.microsoft.com/office/drawing/2014/main" id="{1F65BA48-4A6E-458F-A721-4A1EBDF1D4D4}"/>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364" name="Group 363">
                  <a:extLst>
                    <a:ext uri="{FF2B5EF4-FFF2-40B4-BE49-F238E27FC236}">
                      <a16:creationId xmlns:a16="http://schemas.microsoft.com/office/drawing/2014/main" id="{A63CD42B-15EB-4F6B-9F7C-69DD23EED1D9}"/>
                    </a:ext>
                  </a:extLst>
                </p:cNvPr>
                <p:cNvGrpSpPr/>
                <p:nvPr/>
              </p:nvGrpSpPr>
              <p:grpSpPr>
                <a:xfrm>
                  <a:off x="3180728" y="433713"/>
                  <a:ext cx="1162572" cy="1470661"/>
                  <a:chOff x="476352" y="922020"/>
                  <a:chExt cx="1162572" cy="1470661"/>
                </a:xfrm>
              </p:grpSpPr>
              <p:cxnSp>
                <p:nvCxnSpPr>
                  <p:cNvPr id="374" name="Straight Connector 373">
                    <a:extLst>
                      <a:ext uri="{FF2B5EF4-FFF2-40B4-BE49-F238E27FC236}">
                        <a16:creationId xmlns:a16="http://schemas.microsoft.com/office/drawing/2014/main" id="{D4555BAF-B01F-4471-8AD7-E07581B72395}"/>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75" name="Straight Connector 374">
                    <a:extLst>
                      <a:ext uri="{FF2B5EF4-FFF2-40B4-BE49-F238E27FC236}">
                        <a16:creationId xmlns:a16="http://schemas.microsoft.com/office/drawing/2014/main" id="{246A0C52-CEC3-45FA-88A8-F6F03DDE8B6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65" name="Group 364">
                  <a:extLst>
                    <a:ext uri="{FF2B5EF4-FFF2-40B4-BE49-F238E27FC236}">
                      <a16:creationId xmlns:a16="http://schemas.microsoft.com/office/drawing/2014/main" id="{8A458946-F018-4516-8AC0-6FCD77E3F146}"/>
                    </a:ext>
                  </a:extLst>
                </p:cNvPr>
                <p:cNvGrpSpPr/>
                <p:nvPr/>
              </p:nvGrpSpPr>
              <p:grpSpPr>
                <a:xfrm>
                  <a:off x="7778249" y="5023074"/>
                  <a:ext cx="1162572" cy="1470661"/>
                  <a:chOff x="476352" y="922020"/>
                  <a:chExt cx="1162572" cy="1470661"/>
                </a:xfrm>
              </p:grpSpPr>
              <p:cxnSp>
                <p:nvCxnSpPr>
                  <p:cNvPr id="372" name="Straight Connector 371">
                    <a:extLst>
                      <a:ext uri="{FF2B5EF4-FFF2-40B4-BE49-F238E27FC236}">
                        <a16:creationId xmlns:a16="http://schemas.microsoft.com/office/drawing/2014/main" id="{4B2341EA-B2C2-4074-ABFB-5B69BB0F5D54}"/>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73" name="Straight Connector 372">
                    <a:extLst>
                      <a:ext uri="{FF2B5EF4-FFF2-40B4-BE49-F238E27FC236}">
                        <a16:creationId xmlns:a16="http://schemas.microsoft.com/office/drawing/2014/main" id="{568B5055-8264-4E5C-8AE6-1604F8688035}"/>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66" name="Group 365">
                  <a:extLst>
                    <a:ext uri="{FF2B5EF4-FFF2-40B4-BE49-F238E27FC236}">
                      <a16:creationId xmlns:a16="http://schemas.microsoft.com/office/drawing/2014/main" id="{196AB063-F958-491C-B6E6-EFCB2C0C449F}"/>
                    </a:ext>
                  </a:extLst>
                </p:cNvPr>
                <p:cNvGrpSpPr/>
                <p:nvPr/>
              </p:nvGrpSpPr>
              <p:grpSpPr>
                <a:xfrm>
                  <a:off x="5483848" y="5023074"/>
                  <a:ext cx="1162572" cy="1470661"/>
                  <a:chOff x="476352" y="922020"/>
                  <a:chExt cx="1162572" cy="1470661"/>
                </a:xfrm>
              </p:grpSpPr>
              <p:cxnSp>
                <p:nvCxnSpPr>
                  <p:cNvPr id="370" name="Straight Connector 369">
                    <a:extLst>
                      <a:ext uri="{FF2B5EF4-FFF2-40B4-BE49-F238E27FC236}">
                        <a16:creationId xmlns:a16="http://schemas.microsoft.com/office/drawing/2014/main" id="{A962B06D-5A8D-4B2F-A5D6-249C33DE66C8}"/>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71" name="Straight Connector 370">
                    <a:extLst>
                      <a:ext uri="{FF2B5EF4-FFF2-40B4-BE49-F238E27FC236}">
                        <a16:creationId xmlns:a16="http://schemas.microsoft.com/office/drawing/2014/main" id="{AFE6BFF3-741F-482F-A441-29639B3B3369}"/>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67" name="Oval 366">
                  <a:extLst>
                    <a:ext uri="{FF2B5EF4-FFF2-40B4-BE49-F238E27FC236}">
                      <a16:creationId xmlns:a16="http://schemas.microsoft.com/office/drawing/2014/main" id="{0A9AFE72-7118-4FC1-95F3-6F76613A8A75}"/>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8" name="Oval 367">
                  <a:extLst>
                    <a:ext uri="{FF2B5EF4-FFF2-40B4-BE49-F238E27FC236}">
                      <a16:creationId xmlns:a16="http://schemas.microsoft.com/office/drawing/2014/main" id="{8555FF33-7089-4DBF-A857-7ADC829D2E5A}"/>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9" name="Oval 368">
                  <a:extLst>
                    <a:ext uri="{FF2B5EF4-FFF2-40B4-BE49-F238E27FC236}">
                      <a16:creationId xmlns:a16="http://schemas.microsoft.com/office/drawing/2014/main" id="{BD3C4C67-2EDC-43D3-9B4F-691B907CDE6D}"/>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8B6B22EF-3E0F-45AA-AFA2-A1F68A03E1C7}"/>
                  </a:ext>
                </a:extLst>
              </p:cNvPr>
              <p:cNvGrpSpPr/>
              <p:nvPr/>
            </p:nvGrpSpPr>
            <p:grpSpPr>
              <a:xfrm>
                <a:off x="7770532" y="2690774"/>
                <a:ext cx="1162572" cy="1470661"/>
                <a:chOff x="476352" y="922020"/>
                <a:chExt cx="1162572" cy="1470661"/>
              </a:xfrm>
            </p:grpSpPr>
            <p:cxnSp>
              <p:nvCxnSpPr>
                <p:cNvPr id="377" name="Straight Connector 376">
                  <a:extLst>
                    <a:ext uri="{FF2B5EF4-FFF2-40B4-BE49-F238E27FC236}">
                      <a16:creationId xmlns:a16="http://schemas.microsoft.com/office/drawing/2014/main" id="{0817E30B-7587-494A-8D4D-732AC668CEE9}"/>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78" name="Straight Connector 377">
                  <a:extLst>
                    <a:ext uri="{FF2B5EF4-FFF2-40B4-BE49-F238E27FC236}">
                      <a16:creationId xmlns:a16="http://schemas.microsoft.com/office/drawing/2014/main" id="{73225E3A-0D01-4CA7-B6E4-96BB80C68F88}"/>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79" name="Oval 378">
                <a:extLst>
                  <a:ext uri="{FF2B5EF4-FFF2-40B4-BE49-F238E27FC236}">
                    <a16:creationId xmlns:a16="http://schemas.microsoft.com/office/drawing/2014/main" id="{B2048152-1963-4A4A-9D3A-C49EC7509A65}"/>
                  </a:ext>
                </a:extLst>
              </p:cNvPr>
              <p:cNvSpPr/>
              <p:nvPr/>
            </p:nvSpPr>
            <p:spPr>
              <a:xfrm>
                <a:off x="3010073"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80" name="Group 379">
                <a:extLst>
                  <a:ext uri="{FF2B5EF4-FFF2-40B4-BE49-F238E27FC236}">
                    <a16:creationId xmlns:a16="http://schemas.microsoft.com/office/drawing/2014/main" id="{27D34FE7-9DCF-46B2-BA20-274B803080F8}"/>
                  </a:ext>
                </a:extLst>
              </p:cNvPr>
              <p:cNvGrpSpPr/>
              <p:nvPr/>
            </p:nvGrpSpPr>
            <p:grpSpPr>
              <a:xfrm>
                <a:off x="7729678" y="433712"/>
                <a:ext cx="1162572" cy="1470661"/>
                <a:chOff x="476352" y="922020"/>
                <a:chExt cx="1162572" cy="1470661"/>
              </a:xfrm>
            </p:grpSpPr>
            <p:cxnSp>
              <p:nvCxnSpPr>
                <p:cNvPr id="381" name="Straight Connector 380">
                  <a:extLst>
                    <a:ext uri="{FF2B5EF4-FFF2-40B4-BE49-F238E27FC236}">
                      <a16:creationId xmlns:a16="http://schemas.microsoft.com/office/drawing/2014/main" id="{9008EB82-C007-490E-9FA0-9E6EED0D01FD}"/>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82" name="Straight Connector 381">
                  <a:extLst>
                    <a:ext uri="{FF2B5EF4-FFF2-40B4-BE49-F238E27FC236}">
                      <a16:creationId xmlns:a16="http://schemas.microsoft.com/office/drawing/2014/main" id="{DF2507E9-6CB2-4122-BE76-33DB410B9542}"/>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cxnSp>
          <p:nvCxnSpPr>
            <p:cNvPr id="393" name="Straight Connector 392">
              <a:extLst>
                <a:ext uri="{FF2B5EF4-FFF2-40B4-BE49-F238E27FC236}">
                  <a16:creationId xmlns:a16="http://schemas.microsoft.com/office/drawing/2014/main" id="{BA6D70D6-0E83-4542-ABD0-B907AC071B74}"/>
                </a:ext>
              </a:extLst>
            </p:cNvPr>
            <p:cNvCxnSpPr>
              <a:cxnSpLocks/>
            </p:cNvCxnSpPr>
            <p:nvPr/>
          </p:nvCxnSpPr>
          <p:spPr>
            <a:xfrm flipH="1" flipV="1">
              <a:off x="11426833" y="5428001"/>
              <a:ext cx="20713" cy="1105816"/>
            </a:xfrm>
            <a:prstGeom prst="line">
              <a:avLst/>
            </a:prstGeom>
            <a:ln w="76200">
              <a:solidFill>
                <a:srgbClr val="D49421"/>
              </a:solidFill>
            </a:ln>
          </p:spPr>
          <p:style>
            <a:lnRef idx="1">
              <a:schemeClr val="accent1"/>
            </a:lnRef>
            <a:fillRef idx="0">
              <a:schemeClr val="accent1"/>
            </a:fillRef>
            <a:effectRef idx="0">
              <a:schemeClr val="accent1"/>
            </a:effectRef>
            <a:fontRef idx="minor">
              <a:schemeClr val="tx1"/>
            </a:fontRef>
          </p:style>
        </p:cxnSp>
        <p:sp>
          <p:nvSpPr>
            <p:cNvPr id="407" name="Rectangle 406">
              <a:extLst>
                <a:ext uri="{FF2B5EF4-FFF2-40B4-BE49-F238E27FC236}">
                  <a16:creationId xmlns:a16="http://schemas.microsoft.com/office/drawing/2014/main" id="{A268FD42-E3FF-4FFA-AE9E-DD86885EAB8B}"/>
                </a:ext>
              </a:extLst>
            </p:cNvPr>
            <p:cNvSpPr/>
            <p:nvPr/>
          </p:nvSpPr>
          <p:spPr>
            <a:xfrm>
              <a:off x="11240372" y="5372245"/>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39851E4-8C35-4511-988F-60A5B6E47568}"/>
              </a:ext>
            </a:extLst>
          </p:cNvPr>
          <p:cNvGrpSpPr/>
          <p:nvPr/>
        </p:nvGrpSpPr>
        <p:grpSpPr>
          <a:xfrm>
            <a:off x="10354094" y="3729713"/>
            <a:ext cx="1273406" cy="1265928"/>
            <a:chOff x="10354094" y="3729713"/>
            <a:chExt cx="1273406" cy="1265928"/>
          </a:xfrm>
        </p:grpSpPr>
        <p:grpSp>
          <p:nvGrpSpPr>
            <p:cNvPr id="356" name="Group 355">
              <a:extLst>
                <a:ext uri="{FF2B5EF4-FFF2-40B4-BE49-F238E27FC236}">
                  <a16:creationId xmlns:a16="http://schemas.microsoft.com/office/drawing/2014/main" id="{82708E34-4628-4046-ADCC-16F7BB6CF3B1}"/>
                </a:ext>
              </a:extLst>
            </p:cNvPr>
            <p:cNvGrpSpPr/>
            <p:nvPr/>
          </p:nvGrpSpPr>
          <p:grpSpPr>
            <a:xfrm>
              <a:off x="10354094" y="3729713"/>
              <a:ext cx="1273406" cy="1265928"/>
              <a:chOff x="2646744" y="0"/>
              <a:chExt cx="6898512" cy="6858000"/>
            </a:xfrm>
          </p:grpSpPr>
          <p:grpSp>
            <p:nvGrpSpPr>
              <p:cNvPr id="333" name="Group 332">
                <a:extLst>
                  <a:ext uri="{FF2B5EF4-FFF2-40B4-BE49-F238E27FC236}">
                    <a16:creationId xmlns:a16="http://schemas.microsoft.com/office/drawing/2014/main" id="{3CE619C8-CC90-4D62-A740-79DB52EB7A39}"/>
                  </a:ext>
                </a:extLst>
              </p:cNvPr>
              <p:cNvGrpSpPr/>
              <p:nvPr/>
            </p:nvGrpSpPr>
            <p:grpSpPr>
              <a:xfrm>
                <a:off x="2646744" y="0"/>
                <a:ext cx="6898512" cy="6858000"/>
                <a:chOff x="2646744" y="0"/>
                <a:chExt cx="6898512" cy="6858000"/>
              </a:xfrm>
            </p:grpSpPr>
            <p:sp>
              <p:nvSpPr>
                <p:cNvPr id="334" name="Rectangle 333">
                  <a:extLst>
                    <a:ext uri="{FF2B5EF4-FFF2-40B4-BE49-F238E27FC236}">
                      <a16:creationId xmlns:a16="http://schemas.microsoft.com/office/drawing/2014/main" id="{399091B8-53B1-4A3D-A4A3-C782682B65BF}"/>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35" name="Straight Connector 334">
                  <a:extLst>
                    <a:ext uri="{FF2B5EF4-FFF2-40B4-BE49-F238E27FC236}">
                      <a16:creationId xmlns:a16="http://schemas.microsoft.com/office/drawing/2014/main" id="{DED3D79F-636C-49DB-92BD-7E8DD471612E}"/>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36" name="Straight Connector 335">
                  <a:extLst>
                    <a:ext uri="{FF2B5EF4-FFF2-40B4-BE49-F238E27FC236}">
                      <a16:creationId xmlns:a16="http://schemas.microsoft.com/office/drawing/2014/main" id="{AEE141F9-8041-4296-BC8E-A201D1F56CF8}"/>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37" name="Straight Connector 336">
                  <a:extLst>
                    <a:ext uri="{FF2B5EF4-FFF2-40B4-BE49-F238E27FC236}">
                      <a16:creationId xmlns:a16="http://schemas.microsoft.com/office/drawing/2014/main" id="{3B2D93C8-99BA-470D-AE14-696C76AE1CFD}"/>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38" name="Straight Connector 337">
                  <a:extLst>
                    <a:ext uri="{FF2B5EF4-FFF2-40B4-BE49-F238E27FC236}">
                      <a16:creationId xmlns:a16="http://schemas.microsoft.com/office/drawing/2014/main" id="{45B18193-CBF1-4302-924E-F98C4A9DA73B}"/>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39" name="Straight Connector 338">
                  <a:extLst>
                    <a:ext uri="{FF2B5EF4-FFF2-40B4-BE49-F238E27FC236}">
                      <a16:creationId xmlns:a16="http://schemas.microsoft.com/office/drawing/2014/main" id="{722916E6-53E4-4D5B-BC06-658472E2D54E}"/>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340" name="Group 339">
                  <a:extLst>
                    <a:ext uri="{FF2B5EF4-FFF2-40B4-BE49-F238E27FC236}">
                      <a16:creationId xmlns:a16="http://schemas.microsoft.com/office/drawing/2014/main" id="{9024D422-633C-4876-84CC-FE35FECFA88A}"/>
                    </a:ext>
                  </a:extLst>
                </p:cNvPr>
                <p:cNvGrpSpPr/>
                <p:nvPr/>
              </p:nvGrpSpPr>
              <p:grpSpPr>
                <a:xfrm>
                  <a:off x="3180728" y="433713"/>
                  <a:ext cx="1162572" cy="1470661"/>
                  <a:chOff x="476352" y="922020"/>
                  <a:chExt cx="1162572" cy="1470661"/>
                </a:xfrm>
              </p:grpSpPr>
              <p:cxnSp>
                <p:nvCxnSpPr>
                  <p:cNvPr id="350" name="Straight Connector 349">
                    <a:extLst>
                      <a:ext uri="{FF2B5EF4-FFF2-40B4-BE49-F238E27FC236}">
                        <a16:creationId xmlns:a16="http://schemas.microsoft.com/office/drawing/2014/main" id="{8A1C9121-84B3-4239-98BD-AB2D012B58A0}"/>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51" name="Straight Connector 350">
                    <a:extLst>
                      <a:ext uri="{FF2B5EF4-FFF2-40B4-BE49-F238E27FC236}">
                        <a16:creationId xmlns:a16="http://schemas.microsoft.com/office/drawing/2014/main" id="{9A04EC7C-8D71-40D2-983D-5CE44948437E}"/>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41" name="Group 340">
                  <a:extLst>
                    <a:ext uri="{FF2B5EF4-FFF2-40B4-BE49-F238E27FC236}">
                      <a16:creationId xmlns:a16="http://schemas.microsoft.com/office/drawing/2014/main" id="{B9359D5A-A82F-45AE-8EA8-A47F8EEF684F}"/>
                    </a:ext>
                  </a:extLst>
                </p:cNvPr>
                <p:cNvGrpSpPr/>
                <p:nvPr/>
              </p:nvGrpSpPr>
              <p:grpSpPr>
                <a:xfrm>
                  <a:off x="7778249" y="5023074"/>
                  <a:ext cx="1162572" cy="1470661"/>
                  <a:chOff x="476352" y="922020"/>
                  <a:chExt cx="1162572" cy="1470661"/>
                </a:xfrm>
              </p:grpSpPr>
              <p:cxnSp>
                <p:nvCxnSpPr>
                  <p:cNvPr id="348" name="Straight Connector 347">
                    <a:extLst>
                      <a:ext uri="{FF2B5EF4-FFF2-40B4-BE49-F238E27FC236}">
                        <a16:creationId xmlns:a16="http://schemas.microsoft.com/office/drawing/2014/main" id="{62C014F5-EC32-4A1B-98A5-F8B1CF9B77A2}"/>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49" name="Straight Connector 348">
                    <a:extLst>
                      <a:ext uri="{FF2B5EF4-FFF2-40B4-BE49-F238E27FC236}">
                        <a16:creationId xmlns:a16="http://schemas.microsoft.com/office/drawing/2014/main" id="{3A05584F-1251-42DE-A9DD-B0136DCC45D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42" name="Group 341">
                  <a:extLst>
                    <a:ext uri="{FF2B5EF4-FFF2-40B4-BE49-F238E27FC236}">
                      <a16:creationId xmlns:a16="http://schemas.microsoft.com/office/drawing/2014/main" id="{C1ED7BD1-1612-40D2-9215-873149A88975}"/>
                    </a:ext>
                  </a:extLst>
                </p:cNvPr>
                <p:cNvGrpSpPr/>
                <p:nvPr/>
              </p:nvGrpSpPr>
              <p:grpSpPr>
                <a:xfrm>
                  <a:off x="5483848" y="5023074"/>
                  <a:ext cx="1162572" cy="1470661"/>
                  <a:chOff x="476352" y="922020"/>
                  <a:chExt cx="1162572" cy="1470661"/>
                </a:xfrm>
              </p:grpSpPr>
              <p:cxnSp>
                <p:nvCxnSpPr>
                  <p:cNvPr id="346" name="Straight Connector 345">
                    <a:extLst>
                      <a:ext uri="{FF2B5EF4-FFF2-40B4-BE49-F238E27FC236}">
                        <a16:creationId xmlns:a16="http://schemas.microsoft.com/office/drawing/2014/main" id="{B588762F-AB94-4B50-B763-DEE949F46039}"/>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47" name="Straight Connector 346">
                    <a:extLst>
                      <a:ext uri="{FF2B5EF4-FFF2-40B4-BE49-F238E27FC236}">
                        <a16:creationId xmlns:a16="http://schemas.microsoft.com/office/drawing/2014/main" id="{676D9268-E34C-47D8-A936-B86659F66982}"/>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43" name="Oval 342">
                  <a:extLst>
                    <a:ext uri="{FF2B5EF4-FFF2-40B4-BE49-F238E27FC236}">
                      <a16:creationId xmlns:a16="http://schemas.microsoft.com/office/drawing/2014/main" id="{7CDE96E2-038D-442B-84FC-B224096A4073}"/>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4" name="Oval 343">
                  <a:extLst>
                    <a:ext uri="{FF2B5EF4-FFF2-40B4-BE49-F238E27FC236}">
                      <a16:creationId xmlns:a16="http://schemas.microsoft.com/office/drawing/2014/main" id="{78F114BE-2AAB-41A9-9408-2D47833AC42D}"/>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5" name="Oval 344">
                  <a:extLst>
                    <a:ext uri="{FF2B5EF4-FFF2-40B4-BE49-F238E27FC236}">
                      <a16:creationId xmlns:a16="http://schemas.microsoft.com/office/drawing/2014/main" id="{A58CB84C-6E74-4272-8253-60563ECBCCA5}"/>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BB1FC199-7183-4D55-B149-5EA1D5E09F85}"/>
                  </a:ext>
                </a:extLst>
              </p:cNvPr>
              <p:cNvGrpSpPr/>
              <p:nvPr/>
            </p:nvGrpSpPr>
            <p:grpSpPr>
              <a:xfrm>
                <a:off x="7770532" y="2690774"/>
                <a:ext cx="1162572" cy="1470661"/>
                <a:chOff x="476352" y="922020"/>
                <a:chExt cx="1162572" cy="1470661"/>
              </a:xfrm>
            </p:grpSpPr>
            <p:cxnSp>
              <p:nvCxnSpPr>
                <p:cNvPr id="353" name="Straight Connector 352">
                  <a:extLst>
                    <a:ext uri="{FF2B5EF4-FFF2-40B4-BE49-F238E27FC236}">
                      <a16:creationId xmlns:a16="http://schemas.microsoft.com/office/drawing/2014/main" id="{386A7094-7653-4A70-95EC-083EB1E3AACB}"/>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54" name="Straight Connector 353">
                  <a:extLst>
                    <a:ext uri="{FF2B5EF4-FFF2-40B4-BE49-F238E27FC236}">
                      <a16:creationId xmlns:a16="http://schemas.microsoft.com/office/drawing/2014/main" id="{2E3C8A72-7FC5-4B3D-B990-0FCD5FB353A3}"/>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55" name="Oval 354">
                <a:extLst>
                  <a:ext uri="{FF2B5EF4-FFF2-40B4-BE49-F238E27FC236}">
                    <a16:creationId xmlns:a16="http://schemas.microsoft.com/office/drawing/2014/main" id="{9EEC682B-7F2E-4AE8-A4D7-0D210BD44D09}"/>
                  </a:ext>
                </a:extLst>
              </p:cNvPr>
              <p:cNvSpPr/>
              <p:nvPr/>
            </p:nvSpPr>
            <p:spPr>
              <a:xfrm>
                <a:off x="3010073"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409" name="Rectangle 408">
              <a:extLst>
                <a:ext uri="{FF2B5EF4-FFF2-40B4-BE49-F238E27FC236}">
                  <a16:creationId xmlns:a16="http://schemas.microsoft.com/office/drawing/2014/main" id="{C18D487E-3262-4023-978D-0DC8F0732C4E}"/>
                </a:ext>
              </a:extLst>
            </p:cNvPr>
            <p:cNvSpPr/>
            <p:nvPr/>
          </p:nvSpPr>
          <p:spPr>
            <a:xfrm>
              <a:off x="10375033" y="4157943"/>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0B4B818-173A-40B0-A2FB-60245A753474}"/>
              </a:ext>
            </a:extLst>
          </p:cNvPr>
          <p:cNvGrpSpPr/>
          <p:nvPr/>
        </p:nvGrpSpPr>
        <p:grpSpPr>
          <a:xfrm>
            <a:off x="8563235" y="3709927"/>
            <a:ext cx="1284620" cy="1278637"/>
            <a:chOff x="8563235" y="3709927"/>
            <a:chExt cx="1284620" cy="1278637"/>
          </a:xfrm>
        </p:grpSpPr>
        <p:grpSp>
          <p:nvGrpSpPr>
            <p:cNvPr id="332" name="Group 331">
              <a:extLst>
                <a:ext uri="{FF2B5EF4-FFF2-40B4-BE49-F238E27FC236}">
                  <a16:creationId xmlns:a16="http://schemas.microsoft.com/office/drawing/2014/main" id="{ED084DC9-1584-4BEC-8F9C-32FC268F6C71}"/>
                </a:ext>
              </a:extLst>
            </p:cNvPr>
            <p:cNvGrpSpPr/>
            <p:nvPr/>
          </p:nvGrpSpPr>
          <p:grpSpPr>
            <a:xfrm>
              <a:off x="8563235" y="3711488"/>
              <a:ext cx="1284620" cy="1277076"/>
              <a:chOff x="2646744" y="0"/>
              <a:chExt cx="6898512" cy="6858000"/>
            </a:xfrm>
          </p:grpSpPr>
          <p:grpSp>
            <p:nvGrpSpPr>
              <p:cNvPr id="309" name="Group 308">
                <a:extLst>
                  <a:ext uri="{FF2B5EF4-FFF2-40B4-BE49-F238E27FC236}">
                    <a16:creationId xmlns:a16="http://schemas.microsoft.com/office/drawing/2014/main" id="{306A43EB-156D-4207-8685-73A3201AF5BC}"/>
                  </a:ext>
                </a:extLst>
              </p:cNvPr>
              <p:cNvGrpSpPr/>
              <p:nvPr/>
            </p:nvGrpSpPr>
            <p:grpSpPr>
              <a:xfrm>
                <a:off x="2646744" y="0"/>
                <a:ext cx="6898512" cy="6858000"/>
                <a:chOff x="2646744" y="0"/>
                <a:chExt cx="6898512" cy="6858000"/>
              </a:xfrm>
            </p:grpSpPr>
            <p:sp>
              <p:nvSpPr>
                <p:cNvPr id="310" name="Rectangle 309">
                  <a:extLst>
                    <a:ext uri="{FF2B5EF4-FFF2-40B4-BE49-F238E27FC236}">
                      <a16:creationId xmlns:a16="http://schemas.microsoft.com/office/drawing/2014/main" id="{3320CFFD-50F2-45F8-BEBF-4232BA174D8C}"/>
                    </a:ext>
                  </a:extLst>
                </p:cNvPr>
                <p:cNvSpPr/>
                <p:nvPr/>
              </p:nvSpPr>
              <p:spPr>
                <a:xfrm>
                  <a:off x="2662178" y="0"/>
                  <a:ext cx="6852211" cy="6852212"/>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2008DDA7-AF1A-4BFC-8941-2FE84FE2C4E4}"/>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12" name="Straight Connector 311">
                  <a:extLst>
                    <a:ext uri="{FF2B5EF4-FFF2-40B4-BE49-F238E27FC236}">
                      <a16:creationId xmlns:a16="http://schemas.microsoft.com/office/drawing/2014/main" id="{C7A4CF7C-C5C5-4368-B47F-C3676D352006}"/>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313" name="Straight Connector 312">
                  <a:extLst>
                    <a:ext uri="{FF2B5EF4-FFF2-40B4-BE49-F238E27FC236}">
                      <a16:creationId xmlns:a16="http://schemas.microsoft.com/office/drawing/2014/main" id="{DAF0681B-5456-4781-99A2-2D0DE58848BA}"/>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4" name="Straight Connector 313">
                  <a:extLst>
                    <a:ext uri="{FF2B5EF4-FFF2-40B4-BE49-F238E27FC236}">
                      <a16:creationId xmlns:a16="http://schemas.microsoft.com/office/drawing/2014/main" id="{4A93C230-2FC7-4D44-92DB-9782499B7DF8}"/>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315" name="Straight Connector 314">
                  <a:extLst>
                    <a:ext uri="{FF2B5EF4-FFF2-40B4-BE49-F238E27FC236}">
                      <a16:creationId xmlns:a16="http://schemas.microsoft.com/office/drawing/2014/main" id="{DA748213-108B-4FF0-A2A2-D925F9A24C80}"/>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316" name="Group 315">
                  <a:extLst>
                    <a:ext uri="{FF2B5EF4-FFF2-40B4-BE49-F238E27FC236}">
                      <a16:creationId xmlns:a16="http://schemas.microsoft.com/office/drawing/2014/main" id="{AD6015B9-BBF4-4A04-9FCD-4FFE8F2C9DD4}"/>
                    </a:ext>
                  </a:extLst>
                </p:cNvPr>
                <p:cNvGrpSpPr/>
                <p:nvPr/>
              </p:nvGrpSpPr>
              <p:grpSpPr>
                <a:xfrm>
                  <a:off x="3180728" y="433713"/>
                  <a:ext cx="1162572" cy="1470661"/>
                  <a:chOff x="476352" y="922020"/>
                  <a:chExt cx="1162572" cy="1470661"/>
                </a:xfrm>
              </p:grpSpPr>
              <p:cxnSp>
                <p:nvCxnSpPr>
                  <p:cNvPr id="326" name="Straight Connector 325">
                    <a:extLst>
                      <a:ext uri="{FF2B5EF4-FFF2-40B4-BE49-F238E27FC236}">
                        <a16:creationId xmlns:a16="http://schemas.microsoft.com/office/drawing/2014/main" id="{D62ECCF1-13E2-4044-8C14-7A79682E7040}"/>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27" name="Straight Connector 326">
                    <a:extLst>
                      <a:ext uri="{FF2B5EF4-FFF2-40B4-BE49-F238E27FC236}">
                        <a16:creationId xmlns:a16="http://schemas.microsoft.com/office/drawing/2014/main" id="{B73AB49F-C494-4B0E-A41F-4B990A9C4585}"/>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17" name="Group 316">
                  <a:extLst>
                    <a:ext uri="{FF2B5EF4-FFF2-40B4-BE49-F238E27FC236}">
                      <a16:creationId xmlns:a16="http://schemas.microsoft.com/office/drawing/2014/main" id="{FED22447-3BB8-4F8D-BEC8-0172EFF74A96}"/>
                    </a:ext>
                  </a:extLst>
                </p:cNvPr>
                <p:cNvGrpSpPr/>
                <p:nvPr/>
              </p:nvGrpSpPr>
              <p:grpSpPr>
                <a:xfrm>
                  <a:off x="7778249" y="5023074"/>
                  <a:ext cx="1162572" cy="1470661"/>
                  <a:chOff x="476352" y="922020"/>
                  <a:chExt cx="1162572" cy="1470661"/>
                </a:xfrm>
              </p:grpSpPr>
              <p:cxnSp>
                <p:nvCxnSpPr>
                  <p:cNvPr id="324" name="Straight Connector 323">
                    <a:extLst>
                      <a:ext uri="{FF2B5EF4-FFF2-40B4-BE49-F238E27FC236}">
                        <a16:creationId xmlns:a16="http://schemas.microsoft.com/office/drawing/2014/main" id="{0F35521E-C1E5-4B48-AEF3-0C43BB500F4E}"/>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25" name="Straight Connector 324">
                    <a:extLst>
                      <a:ext uri="{FF2B5EF4-FFF2-40B4-BE49-F238E27FC236}">
                        <a16:creationId xmlns:a16="http://schemas.microsoft.com/office/drawing/2014/main" id="{450908C3-044F-404F-9F05-CACB1EE07EA1}"/>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318" name="Group 317">
                  <a:extLst>
                    <a:ext uri="{FF2B5EF4-FFF2-40B4-BE49-F238E27FC236}">
                      <a16:creationId xmlns:a16="http://schemas.microsoft.com/office/drawing/2014/main" id="{A33956D5-B5D6-454A-A783-82C3E37F786A}"/>
                    </a:ext>
                  </a:extLst>
                </p:cNvPr>
                <p:cNvGrpSpPr/>
                <p:nvPr/>
              </p:nvGrpSpPr>
              <p:grpSpPr>
                <a:xfrm>
                  <a:off x="5483848" y="5023074"/>
                  <a:ext cx="1162572" cy="1470661"/>
                  <a:chOff x="476352" y="922020"/>
                  <a:chExt cx="1162572" cy="1470661"/>
                </a:xfrm>
              </p:grpSpPr>
              <p:cxnSp>
                <p:nvCxnSpPr>
                  <p:cNvPr id="322" name="Straight Connector 321">
                    <a:extLst>
                      <a:ext uri="{FF2B5EF4-FFF2-40B4-BE49-F238E27FC236}">
                        <a16:creationId xmlns:a16="http://schemas.microsoft.com/office/drawing/2014/main" id="{B9A8571D-193C-41B1-AA5C-424EEDBD329F}"/>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23" name="Straight Connector 322">
                    <a:extLst>
                      <a:ext uri="{FF2B5EF4-FFF2-40B4-BE49-F238E27FC236}">
                        <a16:creationId xmlns:a16="http://schemas.microsoft.com/office/drawing/2014/main" id="{251519C8-91AC-49C8-AC79-B831D2291CC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19" name="Oval 318">
                  <a:extLst>
                    <a:ext uri="{FF2B5EF4-FFF2-40B4-BE49-F238E27FC236}">
                      <a16:creationId xmlns:a16="http://schemas.microsoft.com/office/drawing/2014/main" id="{C4D7BB0B-D402-45D3-A73F-FFD2C796F87E}"/>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0" name="Oval 319">
                  <a:extLst>
                    <a:ext uri="{FF2B5EF4-FFF2-40B4-BE49-F238E27FC236}">
                      <a16:creationId xmlns:a16="http://schemas.microsoft.com/office/drawing/2014/main" id="{53A071EC-9A9E-40FE-AFE1-0743B82F89DB}"/>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1" name="Oval 320">
                  <a:extLst>
                    <a:ext uri="{FF2B5EF4-FFF2-40B4-BE49-F238E27FC236}">
                      <a16:creationId xmlns:a16="http://schemas.microsoft.com/office/drawing/2014/main" id="{B5CAFD6B-40D6-4055-9241-7E6659AF4A11}"/>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A763DA54-6881-4496-827A-7B66B1DF7B6B}"/>
                  </a:ext>
                </a:extLst>
              </p:cNvPr>
              <p:cNvGrpSpPr/>
              <p:nvPr/>
            </p:nvGrpSpPr>
            <p:grpSpPr>
              <a:xfrm>
                <a:off x="7770532" y="2690774"/>
                <a:ext cx="1162572" cy="1470661"/>
                <a:chOff x="476352" y="922020"/>
                <a:chExt cx="1162572" cy="1470661"/>
              </a:xfrm>
            </p:grpSpPr>
            <p:cxnSp>
              <p:nvCxnSpPr>
                <p:cNvPr id="329" name="Straight Connector 328">
                  <a:extLst>
                    <a:ext uri="{FF2B5EF4-FFF2-40B4-BE49-F238E27FC236}">
                      <a16:creationId xmlns:a16="http://schemas.microsoft.com/office/drawing/2014/main" id="{A33F2E68-69F4-4E9A-ACC3-3D5CF07BB4B8}"/>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330" name="Straight Connector 329">
                  <a:extLst>
                    <a:ext uri="{FF2B5EF4-FFF2-40B4-BE49-F238E27FC236}">
                      <a16:creationId xmlns:a16="http://schemas.microsoft.com/office/drawing/2014/main" id="{59064F2D-81E3-4220-948C-D56BCFDAC490}"/>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331" name="Oval 330">
                <a:extLst>
                  <a:ext uri="{FF2B5EF4-FFF2-40B4-BE49-F238E27FC236}">
                    <a16:creationId xmlns:a16="http://schemas.microsoft.com/office/drawing/2014/main" id="{2024D30B-74AA-411F-99B3-E112A2C60F21}"/>
                  </a:ext>
                </a:extLst>
              </p:cNvPr>
              <p:cNvSpPr/>
              <p:nvPr/>
            </p:nvSpPr>
            <p:spPr>
              <a:xfrm>
                <a:off x="7605894" y="43371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389" name="Straight Connector 388">
              <a:extLst>
                <a:ext uri="{FF2B5EF4-FFF2-40B4-BE49-F238E27FC236}">
                  <a16:creationId xmlns:a16="http://schemas.microsoft.com/office/drawing/2014/main" id="{A5B41EA2-7E47-4718-9D46-7DC4C6D96A30}"/>
                </a:ext>
              </a:extLst>
            </p:cNvPr>
            <p:cNvCxnSpPr/>
            <p:nvPr/>
          </p:nvCxnSpPr>
          <p:spPr>
            <a:xfrm flipV="1">
              <a:off x="8645893" y="3802691"/>
              <a:ext cx="1128709" cy="1105903"/>
            </a:xfrm>
            <a:prstGeom prst="line">
              <a:avLst/>
            </a:prstGeom>
            <a:ln w="76200">
              <a:solidFill>
                <a:srgbClr val="D49421"/>
              </a:solidFill>
            </a:ln>
          </p:spPr>
          <p:style>
            <a:lnRef idx="1">
              <a:schemeClr val="accent1"/>
            </a:lnRef>
            <a:fillRef idx="0">
              <a:schemeClr val="accent1"/>
            </a:fillRef>
            <a:effectRef idx="0">
              <a:schemeClr val="accent1"/>
            </a:effectRef>
            <a:fontRef idx="minor">
              <a:schemeClr val="tx1"/>
            </a:fontRef>
          </p:style>
        </p:cxnSp>
        <p:sp>
          <p:nvSpPr>
            <p:cNvPr id="411" name="Rectangle 410">
              <a:extLst>
                <a:ext uri="{FF2B5EF4-FFF2-40B4-BE49-F238E27FC236}">
                  <a16:creationId xmlns:a16="http://schemas.microsoft.com/office/drawing/2014/main" id="{6B507F70-1DCE-4FD0-B07B-82729D77A2D7}"/>
                </a:ext>
              </a:extLst>
            </p:cNvPr>
            <p:cNvSpPr/>
            <p:nvPr/>
          </p:nvSpPr>
          <p:spPr>
            <a:xfrm>
              <a:off x="9436241" y="3709927"/>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7201484-32DF-431B-A79C-44210EFA871B}"/>
              </a:ext>
            </a:extLst>
          </p:cNvPr>
          <p:cNvGrpSpPr/>
          <p:nvPr/>
        </p:nvGrpSpPr>
        <p:grpSpPr>
          <a:xfrm>
            <a:off x="2399195" y="5355786"/>
            <a:ext cx="1242542" cy="1235245"/>
            <a:chOff x="2399195" y="5355786"/>
            <a:chExt cx="1242542" cy="1235245"/>
          </a:xfrm>
        </p:grpSpPr>
        <p:grpSp>
          <p:nvGrpSpPr>
            <p:cNvPr id="187" name="Group 186">
              <a:extLst>
                <a:ext uri="{FF2B5EF4-FFF2-40B4-BE49-F238E27FC236}">
                  <a16:creationId xmlns:a16="http://schemas.microsoft.com/office/drawing/2014/main" id="{5262F4AA-5564-423D-B3AC-D544460176CD}"/>
                </a:ext>
              </a:extLst>
            </p:cNvPr>
            <p:cNvGrpSpPr/>
            <p:nvPr/>
          </p:nvGrpSpPr>
          <p:grpSpPr>
            <a:xfrm>
              <a:off x="2399195" y="5355786"/>
              <a:ext cx="1242542" cy="1235245"/>
              <a:chOff x="2646744" y="0"/>
              <a:chExt cx="6898512" cy="6858000"/>
            </a:xfrm>
          </p:grpSpPr>
          <p:grpSp>
            <p:nvGrpSpPr>
              <p:cNvPr id="161" name="Group 160">
                <a:extLst>
                  <a:ext uri="{FF2B5EF4-FFF2-40B4-BE49-F238E27FC236}">
                    <a16:creationId xmlns:a16="http://schemas.microsoft.com/office/drawing/2014/main" id="{680538FD-97B9-4086-ABCB-43F3CB4020D9}"/>
                  </a:ext>
                </a:extLst>
              </p:cNvPr>
              <p:cNvGrpSpPr/>
              <p:nvPr/>
            </p:nvGrpSpPr>
            <p:grpSpPr>
              <a:xfrm>
                <a:off x="2646744" y="0"/>
                <a:ext cx="6898512" cy="6858000"/>
                <a:chOff x="2646744" y="0"/>
                <a:chExt cx="6898512" cy="6858000"/>
              </a:xfrm>
            </p:grpSpPr>
            <p:sp>
              <p:nvSpPr>
                <p:cNvPr id="162" name="Rectangle 161">
                  <a:extLst>
                    <a:ext uri="{FF2B5EF4-FFF2-40B4-BE49-F238E27FC236}">
                      <a16:creationId xmlns:a16="http://schemas.microsoft.com/office/drawing/2014/main" id="{8E27A803-3B26-4DD5-A882-83B0C731E4CA}"/>
                    </a:ext>
                  </a:extLst>
                </p:cNvPr>
                <p:cNvSpPr/>
                <p:nvPr/>
              </p:nvSpPr>
              <p:spPr>
                <a:xfrm>
                  <a:off x="2662177" y="0"/>
                  <a:ext cx="6852213" cy="6852213"/>
                </a:xfrm>
                <a:prstGeom prst="rect">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C13C7230-C544-4AB2-9C7F-E180F00EEE41}"/>
                    </a:ext>
                  </a:extLst>
                </p:cNvPr>
                <p:cNvCxnSpPr/>
                <p:nvPr/>
              </p:nvCxnSpPr>
              <p:spPr>
                <a:xfrm>
                  <a:off x="4965539" y="0"/>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2C148215-F00F-45F3-8302-8730E03C4FED}"/>
                    </a:ext>
                  </a:extLst>
                </p:cNvPr>
                <p:cNvCxnSpPr/>
                <p:nvPr/>
              </p:nvCxnSpPr>
              <p:spPr>
                <a:xfrm>
                  <a:off x="7282405" y="5787"/>
                  <a:ext cx="0" cy="6852213"/>
                </a:xfrm>
                <a:prstGeom prst="line">
                  <a:avLst/>
                </a:prstGeom>
                <a:ln w="31750"/>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5220E8A6-383D-485D-9578-A681849F1B98}"/>
                    </a:ext>
                  </a:extLst>
                </p:cNvPr>
                <p:cNvCxnSpPr/>
                <p:nvPr/>
              </p:nvCxnSpPr>
              <p:spPr>
                <a:xfrm>
                  <a:off x="2708476" y="2338086"/>
                  <a:ext cx="6836780"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F05337D7-1219-4A59-B497-A8565F6E6CDC}"/>
                    </a:ext>
                  </a:extLst>
                </p:cNvPr>
                <p:cNvCxnSpPr/>
                <p:nvPr/>
              </p:nvCxnSpPr>
              <p:spPr>
                <a:xfrm>
                  <a:off x="2646744" y="4664596"/>
                  <a:ext cx="6867646"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7C04188E-1D36-498C-AE3A-AC3D6A1BC776}"/>
                    </a:ext>
                  </a:extLst>
                </p:cNvPr>
                <p:cNvCxnSpPr/>
                <p:nvPr/>
              </p:nvCxnSpPr>
              <p:spPr>
                <a:xfrm>
                  <a:off x="2646744" y="2338086"/>
                  <a:ext cx="6836780" cy="0"/>
                </a:xfrm>
                <a:prstGeom prst="line">
                  <a:avLst/>
                </a:prstGeom>
                <a:ln w="31750"/>
              </p:spPr>
              <p:style>
                <a:lnRef idx="1">
                  <a:schemeClr val="dk1"/>
                </a:lnRef>
                <a:fillRef idx="0">
                  <a:schemeClr val="dk1"/>
                </a:fillRef>
                <a:effectRef idx="0">
                  <a:schemeClr val="dk1"/>
                </a:effectRef>
                <a:fontRef idx="minor">
                  <a:schemeClr val="tx1"/>
                </a:fontRef>
              </p:style>
            </p:cxnSp>
            <p:grpSp>
              <p:nvGrpSpPr>
                <p:cNvPr id="168" name="Group 167">
                  <a:extLst>
                    <a:ext uri="{FF2B5EF4-FFF2-40B4-BE49-F238E27FC236}">
                      <a16:creationId xmlns:a16="http://schemas.microsoft.com/office/drawing/2014/main" id="{F341B74C-DFFD-465A-8833-2B0DD3A2DC7B}"/>
                    </a:ext>
                  </a:extLst>
                </p:cNvPr>
                <p:cNvGrpSpPr/>
                <p:nvPr/>
              </p:nvGrpSpPr>
              <p:grpSpPr>
                <a:xfrm>
                  <a:off x="3180728" y="433713"/>
                  <a:ext cx="1162572" cy="1470661"/>
                  <a:chOff x="476352" y="922020"/>
                  <a:chExt cx="1162572" cy="1470661"/>
                </a:xfrm>
              </p:grpSpPr>
              <p:cxnSp>
                <p:nvCxnSpPr>
                  <p:cNvPr id="178" name="Straight Connector 177">
                    <a:extLst>
                      <a:ext uri="{FF2B5EF4-FFF2-40B4-BE49-F238E27FC236}">
                        <a16:creationId xmlns:a16="http://schemas.microsoft.com/office/drawing/2014/main" id="{D7DB7338-A284-43D1-A12C-3D86483C6095}"/>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E4331A5C-209D-4DCD-A5E2-F1B471FAAAB5}"/>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69" name="Group 168">
                  <a:extLst>
                    <a:ext uri="{FF2B5EF4-FFF2-40B4-BE49-F238E27FC236}">
                      <a16:creationId xmlns:a16="http://schemas.microsoft.com/office/drawing/2014/main" id="{7442991E-9677-424A-831D-ED0C07924693}"/>
                    </a:ext>
                  </a:extLst>
                </p:cNvPr>
                <p:cNvGrpSpPr/>
                <p:nvPr/>
              </p:nvGrpSpPr>
              <p:grpSpPr>
                <a:xfrm>
                  <a:off x="7778249" y="5023074"/>
                  <a:ext cx="1162572" cy="1470661"/>
                  <a:chOff x="476352" y="922020"/>
                  <a:chExt cx="1162572" cy="1470661"/>
                </a:xfrm>
              </p:grpSpPr>
              <p:cxnSp>
                <p:nvCxnSpPr>
                  <p:cNvPr id="176" name="Straight Connector 175">
                    <a:extLst>
                      <a:ext uri="{FF2B5EF4-FFF2-40B4-BE49-F238E27FC236}">
                        <a16:creationId xmlns:a16="http://schemas.microsoft.com/office/drawing/2014/main" id="{332F1445-1BAB-48BF-8B49-3F0C858CA516}"/>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F61CB7BB-4450-4442-910A-A51104384818}"/>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8D5AF5C9-ED60-4329-896F-D727488B9BA3}"/>
                    </a:ext>
                  </a:extLst>
                </p:cNvPr>
                <p:cNvGrpSpPr/>
                <p:nvPr/>
              </p:nvGrpSpPr>
              <p:grpSpPr>
                <a:xfrm>
                  <a:off x="5483848" y="5023074"/>
                  <a:ext cx="1162572" cy="1470661"/>
                  <a:chOff x="476352" y="922020"/>
                  <a:chExt cx="1162572" cy="1470661"/>
                </a:xfrm>
              </p:grpSpPr>
              <p:cxnSp>
                <p:nvCxnSpPr>
                  <p:cNvPr id="174" name="Straight Connector 173">
                    <a:extLst>
                      <a:ext uri="{FF2B5EF4-FFF2-40B4-BE49-F238E27FC236}">
                        <a16:creationId xmlns:a16="http://schemas.microsoft.com/office/drawing/2014/main" id="{0A132333-6686-4C5F-A048-4C410769D8BC}"/>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76847888-DFF3-4B4A-96CB-761738EB049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sp>
              <p:nvSpPr>
                <p:cNvPr id="171" name="Oval 170">
                  <a:extLst>
                    <a:ext uri="{FF2B5EF4-FFF2-40B4-BE49-F238E27FC236}">
                      <a16:creationId xmlns:a16="http://schemas.microsoft.com/office/drawing/2014/main" id="{892822FA-3A6E-4003-A245-D0074A6BBFA9}"/>
                    </a:ext>
                  </a:extLst>
                </p:cNvPr>
                <p:cNvSpPr/>
                <p:nvPr/>
              </p:nvSpPr>
              <p:spPr>
                <a:xfrm>
                  <a:off x="5358719" y="433712"/>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Oval 171">
                  <a:extLst>
                    <a:ext uri="{FF2B5EF4-FFF2-40B4-BE49-F238E27FC236}">
                      <a16:creationId xmlns:a16="http://schemas.microsoft.com/office/drawing/2014/main" id="{0E6F25D5-7BB3-4FB1-990A-6C242C16EEAC}"/>
                    </a:ext>
                  </a:extLst>
                </p:cNvPr>
                <p:cNvSpPr/>
                <p:nvPr/>
              </p:nvSpPr>
              <p:spPr>
                <a:xfrm>
                  <a:off x="3027185" y="4988151"/>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3" name="Oval 172">
                  <a:extLst>
                    <a:ext uri="{FF2B5EF4-FFF2-40B4-BE49-F238E27FC236}">
                      <a16:creationId xmlns:a16="http://schemas.microsoft.com/office/drawing/2014/main" id="{CEA4C884-77B8-48B6-BD3B-274315B36C00}"/>
                    </a:ext>
                  </a:extLst>
                </p:cNvPr>
                <p:cNvSpPr/>
                <p:nvPr/>
              </p:nvSpPr>
              <p:spPr>
                <a:xfrm>
                  <a:off x="5358719" y="2690774"/>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0" name="Oval 179">
                <a:extLst>
                  <a:ext uri="{FF2B5EF4-FFF2-40B4-BE49-F238E27FC236}">
                    <a16:creationId xmlns:a16="http://schemas.microsoft.com/office/drawing/2014/main" id="{15F4FE0E-5587-43AF-8ACC-09EC110C362E}"/>
                  </a:ext>
                </a:extLst>
              </p:cNvPr>
              <p:cNvSpPr/>
              <p:nvPr/>
            </p:nvSpPr>
            <p:spPr>
              <a:xfrm>
                <a:off x="7627207" y="2690773"/>
                <a:ext cx="1476414" cy="1470651"/>
              </a:xfrm>
              <a:prstGeom prst="ellipse">
                <a:avLst/>
              </a:prstGeom>
              <a:ln w="317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1" name="Group 180">
                <a:extLst>
                  <a:ext uri="{FF2B5EF4-FFF2-40B4-BE49-F238E27FC236}">
                    <a16:creationId xmlns:a16="http://schemas.microsoft.com/office/drawing/2014/main" id="{DD9E82D4-F0E0-44AD-9C4B-501E87F41112}"/>
                  </a:ext>
                </a:extLst>
              </p:cNvPr>
              <p:cNvGrpSpPr/>
              <p:nvPr/>
            </p:nvGrpSpPr>
            <p:grpSpPr>
              <a:xfrm>
                <a:off x="7729678" y="433712"/>
                <a:ext cx="1162572" cy="1470661"/>
                <a:chOff x="476352" y="922020"/>
                <a:chExt cx="1162572" cy="1470661"/>
              </a:xfrm>
            </p:grpSpPr>
            <p:cxnSp>
              <p:nvCxnSpPr>
                <p:cNvPr id="182" name="Straight Connector 181">
                  <a:extLst>
                    <a:ext uri="{FF2B5EF4-FFF2-40B4-BE49-F238E27FC236}">
                      <a16:creationId xmlns:a16="http://schemas.microsoft.com/office/drawing/2014/main" id="{0DED6AA0-BB31-4C44-B322-BD54B7F12B7E}"/>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9845585D-84C6-4C9D-90A1-063CF907BD35}"/>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nvGrpSpPr>
              <p:cNvPr id="184" name="Group 183">
                <a:extLst>
                  <a:ext uri="{FF2B5EF4-FFF2-40B4-BE49-F238E27FC236}">
                    <a16:creationId xmlns:a16="http://schemas.microsoft.com/office/drawing/2014/main" id="{2149B2C9-72AD-464A-9E8A-083FE508B306}"/>
                  </a:ext>
                </a:extLst>
              </p:cNvPr>
              <p:cNvGrpSpPr/>
              <p:nvPr/>
            </p:nvGrpSpPr>
            <p:grpSpPr>
              <a:xfrm>
                <a:off x="3173011" y="2690763"/>
                <a:ext cx="1162572" cy="1470661"/>
                <a:chOff x="476352" y="922020"/>
                <a:chExt cx="1162572" cy="1470661"/>
              </a:xfrm>
            </p:grpSpPr>
            <p:cxnSp>
              <p:nvCxnSpPr>
                <p:cNvPr id="185" name="Straight Connector 184">
                  <a:extLst>
                    <a:ext uri="{FF2B5EF4-FFF2-40B4-BE49-F238E27FC236}">
                      <a16:creationId xmlns:a16="http://schemas.microsoft.com/office/drawing/2014/main" id="{E169D797-1942-45B0-B561-6E1341574116}"/>
                    </a:ext>
                  </a:extLst>
                </p:cNvPr>
                <p:cNvCxnSpPr>
                  <a:cxnSpLocks/>
                </p:cNvCxnSpPr>
                <p:nvPr/>
              </p:nvCxnSpPr>
              <p:spPr>
                <a:xfrm>
                  <a:off x="476352" y="922020"/>
                  <a:ext cx="1147139" cy="1470660"/>
                </a:xfrm>
                <a:prstGeom prst="line">
                  <a:avLst/>
                </a:prstGeom>
                <a:ln w="31750"/>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76FF5171-0126-4F9E-A574-CED10F084FFF}"/>
                    </a:ext>
                  </a:extLst>
                </p:cNvPr>
                <p:cNvCxnSpPr>
                  <a:cxnSpLocks/>
                </p:cNvCxnSpPr>
                <p:nvPr/>
              </p:nvCxnSpPr>
              <p:spPr>
                <a:xfrm flipV="1">
                  <a:off x="488111" y="922020"/>
                  <a:ext cx="1150813" cy="1470661"/>
                </a:xfrm>
                <a:prstGeom prst="line">
                  <a:avLst/>
                </a:prstGeom>
                <a:ln w="31750"/>
              </p:spPr>
              <p:style>
                <a:lnRef idx="1">
                  <a:schemeClr val="dk1"/>
                </a:lnRef>
                <a:fillRef idx="0">
                  <a:schemeClr val="dk1"/>
                </a:fillRef>
                <a:effectRef idx="0">
                  <a:schemeClr val="dk1"/>
                </a:effectRef>
                <a:fontRef idx="minor">
                  <a:schemeClr val="tx1"/>
                </a:fontRef>
              </p:style>
            </p:cxnSp>
          </p:grpSp>
        </p:grpSp>
        <p:sp>
          <p:nvSpPr>
            <p:cNvPr id="413" name="Rectangle 412">
              <a:extLst>
                <a:ext uri="{FF2B5EF4-FFF2-40B4-BE49-F238E27FC236}">
                  <a16:creationId xmlns:a16="http://schemas.microsoft.com/office/drawing/2014/main" id="{6E8DD0D3-81E8-41CB-9227-7C9D8B1271E1}"/>
                </a:ext>
              </a:extLst>
            </p:cNvPr>
            <p:cNvSpPr/>
            <p:nvPr/>
          </p:nvSpPr>
          <p:spPr>
            <a:xfrm>
              <a:off x="2401316" y="5790077"/>
              <a:ext cx="408140" cy="417832"/>
            </a:xfrm>
            <a:prstGeom prst="rect">
              <a:avLst/>
            </a:prstGeom>
            <a:solidFill>
              <a:srgbClr val="D49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7" name="Group 446">
            <a:extLst>
              <a:ext uri="{FF2B5EF4-FFF2-40B4-BE49-F238E27FC236}">
                <a16:creationId xmlns:a16="http://schemas.microsoft.com/office/drawing/2014/main" id="{503392D9-894C-4ACA-BC02-8CB68A7CDFFE}"/>
              </a:ext>
            </a:extLst>
          </p:cNvPr>
          <p:cNvGrpSpPr/>
          <p:nvPr/>
        </p:nvGrpSpPr>
        <p:grpSpPr>
          <a:xfrm>
            <a:off x="5527602" y="349646"/>
            <a:ext cx="1268147" cy="1260700"/>
            <a:chOff x="2646744" y="0"/>
            <a:chExt cx="6898512" cy="6858000"/>
          </a:xfrm>
        </p:grpSpPr>
        <p:sp>
          <p:nvSpPr>
            <p:cNvPr id="448" name="Rectangle 447">
              <a:extLst>
                <a:ext uri="{FF2B5EF4-FFF2-40B4-BE49-F238E27FC236}">
                  <a16:creationId xmlns:a16="http://schemas.microsoft.com/office/drawing/2014/main" id="{CDD0FB1C-DA59-4BB1-B1DF-9E944C65D667}"/>
                </a:ext>
              </a:extLst>
            </p:cNvPr>
            <p:cNvSpPr/>
            <p:nvPr/>
          </p:nvSpPr>
          <p:spPr>
            <a:xfrm>
              <a:off x="2662176" y="0"/>
              <a:ext cx="6852215" cy="685221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49" name="Straight Connector 448">
              <a:extLst>
                <a:ext uri="{FF2B5EF4-FFF2-40B4-BE49-F238E27FC236}">
                  <a16:creationId xmlns:a16="http://schemas.microsoft.com/office/drawing/2014/main" id="{759871E7-803E-4D01-8753-7F7613161020}"/>
                </a:ext>
              </a:extLst>
            </p:cNvPr>
            <p:cNvCxnSpPr/>
            <p:nvPr/>
          </p:nvCxnSpPr>
          <p:spPr>
            <a:xfrm>
              <a:off x="4965539" y="0"/>
              <a:ext cx="0" cy="6852213"/>
            </a:xfrm>
            <a:prstGeom prst="line">
              <a:avLst/>
            </a:prstGeom>
            <a:ln w="38100"/>
          </p:spPr>
          <p:style>
            <a:lnRef idx="1">
              <a:schemeClr val="dk1"/>
            </a:lnRef>
            <a:fillRef idx="0">
              <a:schemeClr val="dk1"/>
            </a:fillRef>
            <a:effectRef idx="0">
              <a:schemeClr val="dk1"/>
            </a:effectRef>
            <a:fontRef idx="minor">
              <a:schemeClr val="tx1"/>
            </a:fontRef>
          </p:style>
        </p:cxnSp>
        <p:cxnSp>
          <p:nvCxnSpPr>
            <p:cNvPr id="450" name="Straight Connector 449">
              <a:extLst>
                <a:ext uri="{FF2B5EF4-FFF2-40B4-BE49-F238E27FC236}">
                  <a16:creationId xmlns:a16="http://schemas.microsoft.com/office/drawing/2014/main" id="{E53BF50E-0D66-43B4-992D-C268FAF408D7}"/>
                </a:ext>
              </a:extLst>
            </p:cNvPr>
            <p:cNvCxnSpPr/>
            <p:nvPr/>
          </p:nvCxnSpPr>
          <p:spPr>
            <a:xfrm>
              <a:off x="7282405" y="5787"/>
              <a:ext cx="0" cy="6852213"/>
            </a:xfrm>
            <a:prstGeom prst="line">
              <a:avLst/>
            </a:prstGeom>
            <a:ln w="38100"/>
          </p:spPr>
          <p:style>
            <a:lnRef idx="1">
              <a:schemeClr val="dk1"/>
            </a:lnRef>
            <a:fillRef idx="0">
              <a:schemeClr val="dk1"/>
            </a:fillRef>
            <a:effectRef idx="0">
              <a:schemeClr val="dk1"/>
            </a:effectRef>
            <a:fontRef idx="minor">
              <a:schemeClr val="tx1"/>
            </a:fontRef>
          </p:style>
        </p:cxnSp>
        <p:cxnSp>
          <p:nvCxnSpPr>
            <p:cNvPr id="451" name="Straight Connector 450">
              <a:extLst>
                <a:ext uri="{FF2B5EF4-FFF2-40B4-BE49-F238E27FC236}">
                  <a16:creationId xmlns:a16="http://schemas.microsoft.com/office/drawing/2014/main" id="{CF64F495-BCC7-4ADC-8FBE-5AA9BAF74DDC}"/>
                </a:ext>
              </a:extLst>
            </p:cNvPr>
            <p:cNvCxnSpPr/>
            <p:nvPr/>
          </p:nvCxnSpPr>
          <p:spPr>
            <a:xfrm>
              <a:off x="2708476" y="2338086"/>
              <a:ext cx="683678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2" name="Straight Connector 451">
              <a:extLst>
                <a:ext uri="{FF2B5EF4-FFF2-40B4-BE49-F238E27FC236}">
                  <a16:creationId xmlns:a16="http://schemas.microsoft.com/office/drawing/2014/main" id="{438CA756-2FE6-4CFD-9D34-614DE24ED0B0}"/>
                </a:ext>
              </a:extLst>
            </p:cNvPr>
            <p:cNvCxnSpPr/>
            <p:nvPr/>
          </p:nvCxnSpPr>
          <p:spPr>
            <a:xfrm>
              <a:off x="2646744" y="4664596"/>
              <a:ext cx="686764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3" name="Straight Connector 452">
              <a:extLst>
                <a:ext uri="{FF2B5EF4-FFF2-40B4-BE49-F238E27FC236}">
                  <a16:creationId xmlns:a16="http://schemas.microsoft.com/office/drawing/2014/main" id="{3C92FB24-A526-4484-B4FA-48900461120F}"/>
                </a:ext>
              </a:extLst>
            </p:cNvPr>
            <p:cNvCxnSpPr/>
            <p:nvPr/>
          </p:nvCxnSpPr>
          <p:spPr>
            <a:xfrm>
              <a:off x="2646744" y="2338086"/>
              <a:ext cx="6836780" cy="0"/>
            </a:xfrm>
            <a:prstGeom prst="line">
              <a:avLst/>
            </a:prstGeom>
            <a:ln w="38100"/>
          </p:spPr>
          <p:style>
            <a:lnRef idx="1">
              <a:schemeClr val="dk1"/>
            </a:lnRef>
            <a:fillRef idx="0">
              <a:schemeClr val="dk1"/>
            </a:fillRef>
            <a:effectRef idx="0">
              <a:schemeClr val="dk1"/>
            </a:effectRef>
            <a:fontRef idx="minor">
              <a:schemeClr val="tx1"/>
            </a:fontRef>
          </p:style>
        </p:cxnSp>
        <p:grpSp>
          <p:nvGrpSpPr>
            <p:cNvPr id="454" name="Group 453">
              <a:extLst>
                <a:ext uri="{FF2B5EF4-FFF2-40B4-BE49-F238E27FC236}">
                  <a16:creationId xmlns:a16="http://schemas.microsoft.com/office/drawing/2014/main" id="{DB55CB3D-EE43-4D8C-B5CA-1D1B325A6745}"/>
                </a:ext>
              </a:extLst>
            </p:cNvPr>
            <p:cNvGrpSpPr/>
            <p:nvPr/>
          </p:nvGrpSpPr>
          <p:grpSpPr>
            <a:xfrm>
              <a:off x="3180728" y="433713"/>
              <a:ext cx="1162572" cy="1470661"/>
              <a:chOff x="476352" y="922020"/>
              <a:chExt cx="1162572" cy="1470661"/>
            </a:xfrm>
          </p:grpSpPr>
          <p:cxnSp>
            <p:nvCxnSpPr>
              <p:cNvPr id="464" name="Straight Connector 463">
                <a:extLst>
                  <a:ext uri="{FF2B5EF4-FFF2-40B4-BE49-F238E27FC236}">
                    <a16:creationId xmlns:a16="http://schemas.microsoft.com/office/drawing/2014/main" id="{7ECF48BB-8C04-4D4A-AB92-C460159A1A9E}"/>
                  </a:ext>
                </a:extLst>
              </p:cNvPr>
              <p:cNvCxnSpPr>
                <a:cxnSpLocks/>
              </p:cNvCxnSpPr>
              <p:nvPr/>
            </p:nvCxnSpPr>
            <p:spPr>
              <a:xfrm>
                <a:off x="476352" y="922020"/>
                <a:ext cx="1147139" cy="1470660"/>
              </a:xfrm>
              <a:prstGeom prst="line">
                <a:avLst/>
              </a:prstGeom>
              <a:ln w="38100"/>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0EFB0D27-864F-4E90-903C-36741B53DE28}"/>
                  </a:ext>
                </a:extLst>
              </p:cNvPr>
              <p:cNvCxnSpPr>
                <a:cxnSpLocks/>
              </p:cNvCxnSpPr>
              <p:nvPr/>
            </p:nvCxnSpPr>
            <p:spPr>
              <a:xfrm flipV="1">
                <a:off x="488111" y="922020"/>
                <a:ext cx="1150813" cy="1470661"/>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455" name="Group 454">
              <a:extLst>
                <a:ext uri="{FF2B5EF4-FFF2-40B4-BE49-F238E27FC236}">
                  <a16:creationId xmlns:a16="http://schemas.microsoft.com/office/drawing/2014/main" id="{E466300D-5CAB-4C32-9CC7-136A6B907F87}"/>
                </a:ext>
              </a:extLst>
            </p:cNvPr>
            <p:cNvGrpSpPr/>
            <p:nvPr/>
          </p:nvGrpSpPr>
          <p:grpSpPr>
            <a:xfrm>
              <a:off x="7778249" y="5023074"/>
              <a:ext cx="1162572" cy="1470661"/>
              <a:chOff x="476352" y="922020"/>
              <a:chExt cx="1162572" cy="1470661"/>
            </a:xfrm>
          </p:grpSpPr>
          <p:cxnSp>
            <p:nvCxnSpPr>
              <p:cNvPr id="462" name="Straight Connector 461">
                <a:extLst>
                  <a:ext uri="{FF2B5EF4-FFF2-40B4-BE49-F238E27FC236}">
                    <a16:creationId xmlns:a16="http://schemas.microsoft.com/office/drawing/2014/main" id="{EB6D3BA5-BBC0-4A19-A14F-2C81D58FC36E}"/>
                  </a:ext>
                </a:extLst>
              </p:cNvPr>
              <p:cNvCxnSpPr>
                <a:cxnSpLocks/>
              </p:cNvCxnSpPr>
              <p:nvPr/>
            </p:nvCxnSpPr>
            <p:spPr>
              <a:xfrm>
                <a:off x="476352" y="922020"/>
                <a:ext cx="1147139" cy="1470660"/>
              </a:xfrm>
              <a:prstGeom prst="line">
                <a:avLst/>
              </a:prstGeom>
              <a:ln w="38100"/>
            </p:spPr>
            <p:style>
              <a:lnRef idx="1">
                <a:schemeClr val="dk1"/>
              </a:lnRef>
              <a:fillRef idx="0">
                <a:schemeClr val="dk1"/>
              </a:fillRef>
              <a:effectRef idx="0">
                <a:schemeClr val="dk1"/>
              </a:effectRef>
              <a:fontRef idx="minor">
                <a:schemeClr val="tx1"/>
              </a:fontRef>
            </p:style>
          </p:cxnSp>
          <p:cxnSp>
            <p:nvCxnSpPr>
              <p:cNvPr id="463" name="Straight Connector 462">
                <a:extLst>
                  <a:ext uri="{FF2B5EF4-FFF2-40B4-BE49-F238E27FC236}">
                    <a16:creationId xmlns:a16="http://schemas.microsoft.com/office/drawing/2014/main" id="{6CE1B5C0-4582-4975-995F-F04FA7EA3C30}"/>
                  </a:ext>
                </a:extLst>
              </p:cNvPr>
              <p:cNvCxnSpPr>
                <a:cxnSpLocks/>
              </p:cNvCxnSpPr>
              <p:nvPr/>
            </p:nvCxnSpPr>
            <p:spPr>
              <a:xfrm flipV="1">
                <a:off x="488111" y="922020"/>
                <a:ext cx="1150813" cy="1470661"/>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456" name="Group 455">
              <a:extLst>
                <a:ext uri="{FF2B5EF4-FFF2-40B4-BE49-F238E27FC236}">
                  <a16:creationId xmlns:a16="http://schemas.microsoft.com/office/drawing/2014/main" id="{E6DB6974-6256-44AC-81A6-2CC0F44410FF}"/>
                </a:ext>
              </a:extLst>
            </p:cNvPr>
            <p:cNvGrpSpPr/>
            <p:nvPr/>
          </p:nvGrpSpPr>
          <p:grpSpPr>
            <a:xfrm>
              <a:off x="5483848" y="5023074"/>
              <a:ext cx="1162572" cy="1470661"/>
              <a:chOff x="476352" y="922020"/>
              <a:chExt cx="1162572" cy="1470661"/>
            </a:xfrm>
          </p:grpSpPr>
          <p:cxnSp>
            <p:nvCxnSpPr>
              <p:cNvPr id="460" name="Straight Connector 459">
                <a:extLst>
                  <a:ext uri="{FF2B5EF4-FFF2-40B4-BE49-F238E27FC236}">
                    <a16:creationId xmlns:a16="http://schemas.microsoft.com/office/drawing/2014/main" id="{DC369CBD-0E00-4352-8237-EEF06CFE6F6C}"/>
                  </a:ext>
                </a:extLst>
              </p:cNvPr>
              <p:cNvCxnSpPr>
                <a:cxnSpLocks/>
              </p:cNvCxnSpPr>
              <p:nvPr/>
            </p:nvCxnSpPr>
            <p:spPr>
              <a:xfrm>
                <a:off x="476352" y="922020"/>
                <a:ext cx="1147139" cy="1470660"/>
              </a:xfrm>
              <a:prstGeom prst="line">
                <a:avLst/>
              </a:prstGeom>
              <a:ln w="38100"/>
            </p:spPr>
            <p:style>
              <a:lnRef idx="1">
                <a:schemeClr val="dk1"/>
              </a:lnRef>
              <a:fillRef idx="0">
                <a:schemeClr val="dk1"/>
              </a:fillRef>
              <a:effectRef idx="0">
                <a:schemeClr val="dk1"/>
              </a:effectRef>
              <a:fontRef idx="minor">
                <a:schemeClr val="tx1"/>
              </a:fontRef>
            </p:style>
          </p:cxnSp>
          <p:cxnSp>
            <p:nvCxnSpPr>
              <p:cNvPr id="461" name="Straight Connector 460">
                <a:extLst>
                  <a:ext uri="{FF2B5EF4-FFF2-40B4-BE49-F238E27FC236}">
                    <a16:creationId xmlns:a16="http://schemas.microsoft.com/office/drawing/2014/main" id="{A3F69EDF-9634-4774-BAA8-883FA7CC8707}"/>
                  </a:ext>
                </a:extLst>
              </p:cNvPr>
              <p:cNvCxnSpPr>
                <a:cxnSpLocks/>
              </p:cNvCxnSpPr>
              <p:nvPr/>
            </p:nvCxnSpPr>
            <p:spPr>
              <a:xfrm flipV="1">
                <a:off x="488111" y="922020"/>
                <a:ext cx="1150813" cy="1470661"/>
              </a:xfrm>
              <a:prstGeom prst="line">
                <a:avLst/>
              </a:prstGeom>
              <a:ln w="38100"/>
            </p:spPr>
            <p:style>
              <a:lnRef idx="1">
                <a:schemeClr val="dk1"/>
              </a:lnRef>
              <a:fillRef idx="0">
                <a:schemeClr val="dk1"/>
              </a:fillRef>
              <a:effectRef idx="0">
                <a:schemeClr val="dk1"/>
              </a:effectRef>
              <a:fontRef idx="minor">
                <a:schemeClr val="tx1"/>
              </a:fontRef>
            </p:style>
          </p:cxnSp>
        </p:grpSp>
        <p:sp>
          <p:nvSpPr>
            <p:cNvPr id="457" name="Oval 456">
              <a:extLst>
                <a:ext uri="{FF2B5EF4-FFF2-40B4-BE49-F238E27FC236}">
                  <a16:creationId xmlns:a16="http://schemas.microsoft.com/office/drawing/2014/main" id="{821A1DF3-7DBA-4D95-8259-D2D4C2E6BB0E}"/>
                </a:ext>
              </a:extLst>
            </p:cNvPr>
            <p:cNvSpPr/>
            <p:nvPr/>
          </p:nvSpPr>
          <p:spPr>
            <a:xfrm>
              <a:off x="5358719" y="433712"/>
              <a:ext cx="1476414" cy="147065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8" name="Oval 457">
              <a:extLst>
                <a:ext uri="{FF2B5EF4-FFF2-40B4-BE49-F238E27FC236}">
                  <a16:creationId xmlns:a16="http://schemas.microsoft.com/office/drawing/2014/main" id="{E865BEA6-78C0-4414-942B-EFC873D2E1FC}"/>
                </a:ext>
              </a:extLst>
            </p:cNvPr>
            <p:cNvSpPr/>
            <p:nvPr/>
          </p:nvSpPr>
          <p:spPr>
            <a:xfrm>
              <a:off x="3027185" y="4988151"/>
              <a:ext cx="1476414" cy="147065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9" name="Oval 458">
              <a:extLst>
                <a:ext uri="{FF2B5EF4-FFF2-40B4-BE49-F238E27FC236}">
                  <a16:creationId xmlns:a16="http://schemas.microsoft.com/office/drawing/2014/main" id="{022555F8-F22B-4FFF-9FCC-B85CEF3702FA}"/>
                </a:ext>
              </a:extLst>
            </p:cNvPr>
            <p:cNvSpPr/>
            <p:nvPr/>
          </p:nvSpPr>
          <p:spPr>
            <a:xfrm>
              <a:off x="5358719" y="2690774"/>
              <a:ext cx="1476414" cy="147065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112656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500"/>
                                        <p:tgtEl>
                                          <p:spTgt spid="38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fade">
                                      <p:cBhvr>
                                        <p:cTn id="16" dur="500"/>
                                        <p:tgtEl>
                                          <p:spTgt spid="39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85"/>
                                        </p:tgtEl>
                                        <p:attrNameLst>
                                          <p:attrName>style.visibility</p:attrName>
                                        </p:attrNameLst>
                                      </p:cBhvr>
                                      <p:to>
                                        <p:strVal val="visible"/>
                                      </p:to>
                                    </p:set>
                                    <p:animEffect transition="in" filter="fade">
                                      <p:cBhvr>
                                        <p:cTn id="22" dur="500"/>
                                        <p:tgtEl>
                                          <p:spTgt spid="3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4"/>
                                        </p:tgtEl>
                                        <p:attrNameLst>
                                          <p:attrName>style.visibility</p:attrName>
                                        </p:attrNameLst>
                                      </p:cBhvr>
                                      <p:to>
                                        <p:strVal val="visible"/>
                                      </p:to>
                                    </p:set>
                                    <p:animEffect transition="in" filter="fade">
                                      <p:cBhvr>
                                        <p:cTn id="27" dur="500"/>
                                        <p:tgtEl>
                                          <p:spTgt spid="404"/>
                                        </p:tgtEl>
                                      </p:cBhvr>
                                    </p:animEffect>
                                  </p:childTnLst>
                                </p:cTn>
                              </p:par>
                              <p:par>
                                <p:cTn id="28" presetID="10" presetClass="entr" presetSubtype="0" fill="hold" nodeType="withEffect">
                                  <p:stCondLst>
                                    <p:cond delay="0"/>
                                  </p:stCondLst>
                                  <p:childTnLst>
                                    <p:set>
                                      <p:cBhvr>
                                        <p:cTn id="29" dur="1" fill="hold">
                                          <p:stCondLst>
                                            <p:cond delay="0"/>
                                          </p:stCondLst>
                                        </p:cTn>
                                        <p:tgtEl>
                                          <p:spTgt spid="402"/>
                                        </p:tgtEl>
                                        <p:attrNameLst>
                                          <p:attrName>style.visibility</p:attrName>
                                        </p:attrNameLst>
                                      </p:cBhvr>
                                      <p:to>
                                        <p:strVal val="visible"/>
                                      </p:to>
                                    </p:set>
                                    <p:animEffect transition="in" filter="fade">
                                      <p:cBhvr>
                                        <p:cTn id="30" dur="500"/>
                                        <p:tgtEl>
                                          <p:spTgt spid="402"/>
                                        </p:tgtEl>
                                      </p:cBhvr>
                                    </p:animEffect>
                                  </p:childTnLst>
                                </p:cTn>
                              </p:par>
                              <p:par>
                                <p:cTn id="31" presetID="10" presetClass="entr" presetSubtype="0" fill="hold" nodeType="withEffect">
                                  <p:stCondLst>
                                    <p:cond delay="0"/>
                                  </p:stCondLst>
                                  <p:childTnLst>
                                    <p:set>
                                      <p:cBhvr>
                                        <p:cTn id="32" dur="1" fill="hold">
                                          <p:stCondLst>
                                            <p:cond delay="0"/>
                                          </p:stCondLst>
                                        </p:cTn>
                                        <p:tgtEl>
                                          <p:spTgt spid="400"/>
                                        </p:tgtEl>
                                        <p:attrNameLst>
                                          <p:attrName>style.visibility</p:attrName>
                                        </p:attrNameLst>
                                      </p:cBhvr>
                                      <p:to>
                                        <p:strVal val="visible"/>
                                      </p:to>
                                    </p:set>
                                    <p:animEffect transition="in" filter="fade">
                                      <p:cBhvr>
                                        <p:cTn id="33" dur="500"/>
                                        <p:tgtEl>
                                          <p:spTgt spid="400"/>
                                        </p:tgtEl>
                                      </p:cBhvr>
                                    </p:animEffect>
                                  </p:childTnLst>
                                </p:cTn>
                              </p:par>
                              <p:par>
                                <p:cTn id="34" presetID="10" presetClass="entr" presetSubtype="0" fill="hold" nodeType="withEffect">
                                  <p:stCondLst>
                                    <p:cond delay="0"/>
                                  </p:stCondLst>
                                  <p:childTnLst>
                                    <p:set>
                                      <p:cBhvr>
                                        <p:cTn id="35" dur="1" fill="hold">
                                          <p:stCondLst>
                                            <p:cond delay="0"/>
                                          </p:stCondLst>
                                        </p:cTn>
                                        <p:tgtEl>
                                          <p:spTgt spid="398"/>
                                        </p:tgtEl>
                                        <p:attrNameLst>
                                          <p:attrName>style.visibility</p:attrName>
                                        </p:attrNameLst>
                                      </p:cBhvr>
                                      <p:to>
                                        <p:strVal val="visible"/>
                                      </p:to>
                                    </p:set>
                                    <p:animEffect transition="in" filter="fade">
                                      <p:cBhvr>
                                        <p:cTn id="36" dur="500"/>
                                        <p:tgtEl>
                                          <p:spTgt spid="398"/>
                                        </p:tgtEl>
                                      </p:cBhvr>
                                    </p:animEffect>
                                  </p:childTnLst>
                                </p:cTn>
                              </p:par>
                              <p:par>
                                <p:cTn id="37" presetID="10" presetClass="entr" presetSubtype="0" fill="hold" nodeType="withEffect">
                                  <p:stCondLst>
                                    <p:cond delay="0"/>
                                  </p:stCondLst>
                                  <p:childTnLst>
                                    <p:set>
                                      <p:cBhvr>
                                        <p:cTn id="38" dur="1" fill="hold">
                                          <p:stCondLst>
                                            <p:cond delay="0"/>
                                          </p:stCondLst>
                                        </p:cTn>
                                        <p:tgtEl>
                                          <p:spTgt spid="396"/>
                                        </p:tgtEl>
                                        <p:attrNameLst>
                                          <p:attrName>style.visibility</p:attrName>
                                        </p:attrNameLst>
                                      </p:cBhvr>
                                      <p:to>
                                        <p:strVal val="visible"/>
                                      </p:to>
                                    </p:set>
                                    <p:animEffect transition="in" filter="fade">
                                      <p:cBhvr>
                                        <p:cTn id="39" dur="500"/>
                                        <p:tgtEl>
                                          <p:spTgt spid="396"/>
                                        </p:tgtEl>
                                      </p:cBhvr>
                                    </p:animEffect>
                                  </p:childTnLst>
                                </p:cTn>
                              </p:par>
                              <p:par>
                                <p:cTn id="40" presetID="10" presetClass="entr" presetSubtype="0" fill="hold" nodeType="withEffect">
                                  <p:stCondLst>
                                    <p:cond delay="0"/>
                                  </p:stCondLst>
                                  <p:childTnLst>
                                    <p:set>
                                      <p:cBhvr>
                                        <p:cTn id="41" dur="1" fill="hold">
                                          <p:stCondLst>
                                            <p:cond delay="0"/>
                                          </p:stCondLst>
                                        </p:cTn>
                                        <p:tgtEl>
                                          <p:spTgt spid="394"/>
                                        </p:tgtEl>
                                        <p:attrNameLst>
                                          <p:attrName>style.visibility</p:attrName>
                                        </p:attrNameLst>
                                      </p:cBhvr>
                                      <p:to>
                                        <p:strVal val="visible"/>
                                      </p:to>
                                    </p:set>
                                    <p:animEffect transition="in" filter="fade">
                                      <p:cBhvr>
                                        <p:cTn id="42" dur="500"/>
                                        <p:tgtEl>
                                          <p:spTgt spid="394"/>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06"/>
                                        </p:tgtEl>
                                        <p:attrNameLst>
                                          <p:attrName>style.visibility</p:attrName>
                                        </p:attrNameLst>
                                      </p:cBhvr>
                                      <p:to>
                                        <p:strVal val="visible"/>
                                      </p:to>
                                    </p:set>
                                    <p:animEffect transition="in" filter="fade">
                                      <p:cBhvr>
                                        <p:cTn id="65" dur="500"/>
                                        <p:tgtEl>
                                          <p:spTgt spid="406"/>
                                        </p:tgtEl>
                                      </p:cBhvr>
                                    </p:animEffect>
                                  </p:childTnLst>
                                </p:cTn>
                              </p:par>
                              <p:par>
                                <p:cTn id="66" presetID="10" presetClass="entr" presetSubtype="0" fill="hold" nodeType="withEffect">
                                  <p:stCondLst>
                                    <p:cond delay="0"/>
                                  </p:stCondLst>
                                  <p:childTnLst>
                                    <p:set>
                                      <p:cBhvr>
                                        <p:cTn id="67" dur="1" fill="hold">
                                          <p:stCondLst>
                                            <p:cond delay="0"/>
                                          </p:stCondLst>
                                        </p:cTn>
                                        <p:tgtEl>
                                          <p:spTgt spid="408"/>
                                        </p:tgtEl>
                                        <p:attrNameLst>
                                          <p:attrName>style.visibility</p:attrName>
                                        </p:attrNameLst>
                                      </p:cBhvr>
                                      <p:to>
                                        <p:strVal val="visible"/>
                                      </p:to>
                                    </p:set>
                                    <p:animEffect transition="in" filter="fade">
                                      <p:cBhvr>
                                        <p:cTn id="68" dur="500"/>
                                        <p:tgtEl>
                                          <p:spTgt spid="408"/>
                                        </p:tgtEl>
                                      </p:cBhvr>
                                    </p:animEffect>
                                  </p:childTnLst>
                                </p:cTn>
                              </p:par>
                              <p:par>
                                <p:cTn id="69" presetID="10" presetClass="entr" presetSubtype="0" fill="hold" nodeType="withEffect">
                                  <p:stCondLst>
                                    <p:cond delay="0"/>
                                  </p:stCondLst>
                                  <p:childTnLst>
                                    <p:set>
                                      <p:cBhvr>
                                        <p:cTn id="70" dur="1" fill="hold">
                                          <p:stCondLst>
                                            <p:cond delay="0"/>
                                          </p:stCondLst>
                                        </p:cTn>
                                        <p:tgtEl>
                                          <p:spTgt spid="410"/>
                                        </p:tgtEl>
                                        <p:attrNameLst>
                                          <p:attrName>style.visibility</p:attrName>
                                        </p:attrNameLst>
                                      </p:cBhvr>
                                      <p:to>
                                        <p:strVal val="visible"/>
                                      </p:to>
                                    </p:set>
                                    <p:animEffect transition="in" filter="fade">
                                      <p:cBhvr>
                                        <p:cTn id="71" dur="500"/>
                                        <p:tgtEl>
                                          <p:spTgt spid="410"/>
                                        </p:tgtEl>
                                      </p:cBhvr>
                                    </p:animEffect>
                                  </p:childTnLst>
                                </p:cTn>
                              </p:par>
                              <p:par>
                                <p:cTn id="72" presetID="10" presetClass="entr" presetSubtype="0" fill="hold" nodeType="withEffect">
                                  <p:stCondLst>
                                    <p:cond delay="0"/>
                                  </p:stCondLst>
                                  <p:childTnLst>
                                    <p:set>
                                      <p:cBhvr>
                                        <p:cTn id="73" dur="1" fill="hold">
                                          <p:stCondLst>
                                            <p:cond delay="0"/>
                                          </p:stCondLst>
                                        </p:cTn>
                                        <p:tgtEl>
                                          <p:spTgt spid="412"/>
                                        </p:tgtEl>
                                        <p:attrNameLst>
                                          <p:attrName>style.visibility</p:attrName>
                                        </p:attrNameLst>
                                      </p:cBhvr>
                                      <p:to>
                                        <p:strVal val="visible"/>
                                      </p:to>
                                    </p:set>
                                    <p:animEffect transition="in" filter="fade">
                                      <p:cBhvr>
                                        <p:cTn id="74" dur="500"/>
                                        <p:tgtEl>
                                          <p:spTgt spid="412"/>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36"/>
                                        </p:tgtEl>
                                        <p:attrNameLst>
                                          <p:attrName>style.visibility</p:attrName>
                                        </p:attrNameLst>
                                      </p:cBhvr>
                                      <p:to>
                                        <p:strVal val="visible"/>
                                      </p:to>
                                    </p:set>
                                    <p:animEffect transition="in" filter="fade">
                                      <p:cBhvr>
                                        <p:cTn id="91" dur="500"/>
                                        <p:tgtEl>
                                          <p:spTgt spid="43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5"/>
                                        </p:tgtEl>
                                        <p:attrNameLst>
                                          <p:attrName>style.visibility</p:attrName>
                                        </p:attrNameLst>
                                      </p:cBhvr>
                                      <p:to>
                                        <p:strVal val="visible"/>
                                      </p:to>
                                    </p:set>
                                    <p:animEffect transition="in" filter="fade">
                                      <p:cBhvr>
                                        <p:cTn id="94" dur="500"/>
                                        <p:tgtEl>
                                          <p:spTgt spid="4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4"/>
                                        </p:tgtEl>
                                        <p:attrNameLst>
                                          <p:attrName>style.visibility</p:attrName>
                                        </p:attrNameLst>
                                      </p:cBhvr>
                                      <p:to>
                                        <p:strVal val="visible"/>
                                      </p:to>
                                    </p:set>
                                    <p:animEffect transition="in" filter="fade">
                                      <p:cBhvr>
                                        <p:cTn id="97" dur="500"/>
                                        <p:tgtEl>
                                          <p:spTgt spid="4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3"/>
                                        </p:tgtEl>
                                        <p:attrNameLst>
                                          <p:attrName>style.visibility</p:attrName>
                                        </p:attrNameLst>
                                      </p:cBhvr>
                                      <p:to>
                                        <p:strVal val="visible"/>
                                      </p:to>
                                    </p:set>
                                    <p:animEffect transition="in" filter="fade">
                                      <p:cBhvr>
                                        <p:cTn id="100" dur="500"/>
                                        <p:tgtEl>
                                          <p:spTgt spid="43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2"/>
                                        </p:tgtEl>
                                        <p:attrNameLst>
                                          <p:attrName>style.visibility</p:attrName>
                                        </p:attrNameLst>
                                      </p:cBhvr>
                                      <p:to>
                                        <p:strVal val="visible"/>
                                      </p:to>
                                    </p:set>
                                    <p:animEffect transition="in" filter="fade">
                                      <p:cBhvr>
                                        <p:cTn id="103" dur="500"/>
                                        <p:tgtEl>
                                          <p:spTgt spid="4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1"/>
                                        </p:tgtEl>
                                        <p:attrNameLst>
                                          <p:attrName>style.visibility</p:attrName>
                                        </p:attrNameLst>
                                      </p:cBhvr>
                                      <p:to>
                                        <p:strVal val="visible"/>
                                      </p:to>
                                    </p:set>
                                    <p:animEffect transition="in" filter="fade">
                                      <p:cBhvr>
                                        <p:cTn id="106" dur="5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p:bldP spid="432" grpId="0"/>
      <p:bldP spid="433" grpId="0"/>
      <p:bldP spid="434" grpId="0"/>
      <p:bldP spid="435" grpId="0"/>
      <p:bldP spid="4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9BC4DF0-0783-4EA3-ACA1-46A4361E8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5" name="Straight Connector 74">
            <a:extLst>
              <a:ext uri="{FF2B5EF4-FFF2-40B4-BE49-F238E27FC236}">
                <a16:creationId xmlns:a16="http://schemas.microsoft.com/office/drawing/2014/main" id="{2215F6AE-C4E1-4640-A6C3-B9E39E29F3CA}"/>
              </a:ext>
            </a:extLst>
          </p:cNvPr>
          <p:cNvCxnSpPr>
            <a:cxnSpLocks/>
            <a:stCxn id="15" idx="4"/>
            <a:endCxn id="13" idx="0"/>
          </p:cNvCxnSpPr>
          <p:nvPr/>
        </p:nvCxnSpPr>
        <p:spPr>
          <a:xfrm>
            <a:off x="6918333" y="2537864"/>
            <a:ext cx="0" cy="445961"/>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F5E24A81-BA11-4500-AC89-E872E9EA6866}"/>
              </a:ext>
            </a:extLst>
          </p:cNvPr>
          <p:cNvCxnSpPr>
            <a:cxnSpLocks/>
            <a:stCxn id="15" idx="5"/>
            <a:endCxn id="14" idx="1"/>
          </p:cNvCxnSpPr>
          <p:nvPr/>
        </p:nvCxnSpPr>
        <p:spPr>
          <a:xfrm>
            <a:off x="7283634" y="2389146"/>
            <a:ext cx="2134527" cy="731332"/>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56F5583D-3AFB-46B6-BBA4-BD41CB31CEEB}"/>
              </a:ext>
            </a:extLst>
          </p:cNvPr>
          <p:cNvCxnSpPr>
            <a:cxnSpLocks/>
            <a:stCxn id="15" idx="3"/>
            <a:endCxn id="12" idx="7"/>
          </p:cNvCxnSpPr>
          <p:nvPr/>
        </p:nvCxnSpPr>
        <p:spPr>
          <a:xfrm flipH="1">
            <a:off x="4160704" y="2389146"/>
            <a:ext cx="2392328" cy="731332"/>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23152B4B-DFB1-4ED8-827B-1C1C682C312B}"/>
              </a:ext>
            </a:extLst>
          </p:cNvPr>
          <p:cNvCxnSpPr>
            <a:cxnSpLocks/>
            <a:stCxn id="12" idx="5"/>
            <a:endCxn id="7" idx="0"/>
          </p:cNvCxnSpPr>
          <p:nvPr/>
        </p:nvCxnSpPr>
        <p:spPr>
          <a:xfrm>
            <a:off x="4160704" y="3838552"/>
            <a:ext cx="446519" cy="448486"/>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6C77063-DFD5-4BDD-A917-E8408FBFD52C}"/>
              </a:ext>
            </a:extLst>
          </p:cNvPr>
          <p:cNvCxnSpPr>
            <a:cxnSpLocks/>
            <a:stCxn id="7" idx="4"/>
            <a:endCxn id="3" idx="0"/>
          </p:cNvCxnSpPr>
          <p:nvPr/>
        </p:nvCxnSpPr>
        <p:spPr>
          <a:xfrm>
            <a:off x="4607223" y="5302548"/>
            <a:ext cx="0" cy="387540"/>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17C2926-D7B6-4361-927E-07EE07D4A06A}"/>
              </a:ext>
            </a:extLst>
          </p:cNvPr>
          <p:cNvCxnSpPr>
            <a:cxnSpLocks/>
            <a:stCxn id="6" idx="4"/>
            <a:endCxn id="2" idx="0"/>
          </p:cNvCxnSpPr>
          <p:nvPr/>
        </p:nvCxnSpPr>
        <p:spPr>
          <a:xfrm>
            <a:off x="2966383" y="5302548"/>
            <a:ext cx="0" cy="387539"/>
          </a:xfrm>
          <a:prstGeom prst="line">
            <a:avLst/>
          </a:prstGeom>
          <a:ln w="19050">
            <a:solidFill>
              <a:srgbClr val="D4942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3C41A61-6E7B-4B49-9C91-2D83F104BAEA}"/>
              </a:ext>
            </a:extLst>
          </p:cNvPr>
          <p:cNvCxnSpPr>
            <a:cxnSpLocks/>
            <a:stCxn id="9" idx="4"/>
            <a:endCxn id="4" idx="0"/>
          </p:cNvCxnSpPr>
          <p:nvPr/>
        </p:nvCxnSpPr>
        <p:spPr>
          <a:xfrm>
            <a:off x="7632363" y="5294928"/>
            <a:ext cx="0" cy="395160"/>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A4947C51-4B0A-4BF3-B983-0293A09F50DA}"/>
              </a:ext>
            </a:extLst>
          </p:cNvPr>
          <p:cNvCxnSpPr>
            <a:cxnSpLocks/>
            <a:stCxn id="10" idx="4"/>
            <a:endCxn id="5" idx="0"/>
          </p:cNvCxnSpPr>
          <p:nvPr/>
        </p:nvCxnSpPr>
        <p:spPr>
          <a:xfrm>
            <a:off x="10436523" y="5294928"/>
            <a:ext cx="0" cy="395160"/>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18A6E9EB-FCAE-45FC-B61E-528C1E5E83CD}"/>
              </a:ext>
            </a:extLst>
          </p:cNvPr>
          <p:cNvCxnSpPr>
            <a:cxnSpLocks/>
            <a:stCxn id="12" idx="3"/>
            <a:endCxn id="6" idx="0"/>
          </p:cNvCxnSpPr>
          <p:nvPr/>
        </p:nvCxnSpPr>
        <p:spPr>
          <a:xfrm flipH="1">
            <a:off x="2966383" y="3838552"/>
            <a:ext cx="463719" cy="448486"/>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938FA0D5-2D75-4C71-BF41-BAA980DA688C}"/>
              </a:ext>
            </a:extLst>
          </p:cNvPr>
          <p:cNvCxnSpPr>
            <a:cxnSpLocks/>
            <a:stCxn id="13" idx="3"/>
            <a:endCxn id="8" idx="0"/>
          </p:cNvCxnSpPr>
          <p:nvPr/>
        </p:nvCxnSpPr>
        <p:spPr>
          <a:xfrm flipH="1">
            <a:off x="6248063" y="3850617"/>
            <a:ext cx="304969" cy="436421"/>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8CA4B64E-A348-41C9-91B6-49E50D9512E1}"/>
              </a:ext>
            </a:extLst>
          </p:cNvPr>
          <p:cNvCxnSpPr>
            <a:cxnSpLocks/>
            <a:stCxn id="13" idx="5"/>
            <a:endCxn id="9" idx="0"/>
          </p:cNvCxnSpPr>
          <p:nvPr/>
        </p:nvCxnSpPr>
        <p:spPr>
          <a:xfrm>
            <a:off x="7283634" y="3850617"/>
            <a:ext cx="348729" cy="428801"/>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312D5311-A2C0-4A4F-A282-32F06FA69941}"/>
              </a:ext>
            </a:extLst>
          </p:cNvPr>
          <p:cNvCxnSpPr>
            <a:cxnSpLocks/>
            <a:stCxn id="14" idx="3"/>
            <a:endCxn id="11" idx="0"/>
          </p:cNvCxnSpPr>
          <p:nvPr/>
        </p:nvCxnSpPr>
        <p:spPr>
          <a:xfrm flipH="1">
            <a:off x="9049683" y="3838552"/>
            <a:ext cx="368478" cy="440866"/>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987D4E8B-1AF9-4976-9005-DC2F5FBC552F}"/>
              </a:ext>
            </a:extLst>
          </p:cNvPr>
          <p:cNvCxnSpPr>
            <a:cxnSpLocks/>
            <a:stCxn id="14" idx="5"/>
            <a:endCxn id="10" idx="0"/>
          </p:cNvCxnSpPr>
          <p:nvPr/>
        </p:nvCxnSpPr>
        <p:spPr>
          <a:xfrm>
            <a:off x="10148763" y="3838552"/>
            <a:ext cx="287760" cy="440866"/>
          </a:xfrm>
          <a:prstGeom prst="line">
            <a:avLst/>
          </a:prstGeom>
          <a:ln>
            <a:solidFill>
              <a:srgbClr val="D49421"/>
            </a:solidFill>
          </a:ln>
        </p:spPr>
        <p:style>
          <a:lnRef idx="3">
            <a:schemeClr val="dk1"/>
          </a:lnRef>
          <a:fillRef idx="0">
            <a:schemeClr val="dk1"/>
          </a:fillRef>
          <a:effectRef idx="2">
            <a:schemeClr val="dk1"/>
          </a:effectRef>
          <a:fontRef idx="minor">
            <a:schemeClr val="tx1"/>
          </a:fontRef>
        </p:style>
      </p:cxnSp>
      <p:sp>
        <p:nvSpPr>
          <p:cNvPr id="2" name="Oval 1">
            <a:extLst>
              <a:ext uri="{FF2B5EF4-FFF2-40B4-BE49-F238E27FC236}">
                <a16:creationId xmlns:a16="http://schemas.microsoft.com/office/drawing/2014/main" id="{551ACA5C-4442-413D-B4BF-485034A01108}"/>
              </a:ext>
            </a:extLst>
          </p:cNvPr>
          <p:cNvSpPr/>
          <p:nvPr/>
        </p:nvSpPr>
        <p:spPr>
          <a:xfrm>
            <a:off x="2449770" y="5690087"/>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Oval 2">
            <a:extLst>
              <a:ext uri="{FF2B5EF4-FFF2-40B4-BE49-F238E27FC236}">
                <a16:creationId xmlns:a16="http://schemas.microsoft.com/office/drawing/2014/main" id="{AB122D5E-38B6-4E5D-8514-5C0287DD91C4}"/>
              </a:ext>
            </a:extLst>
          </p:cNvPr>
          <p:cNvSpPr/>
          <p:nvPr/>
        </p:nvSpPr>
        <p:spPr>
          <a:xfrm>
            <a:off x="4090610" y="5690088"/>
            <a:ext cx="1033226" cy="1015510"/>
          </a:xfrm>
          <a:prstGeom prst="ellipse">
            <a:avLst/>
          </a:prstGeom>
          <a:solidFill>
            <a:srgbClr val="383536"/>
          </a:solidFill>
          <a:ln w="38100">
            <a:solidFill>
              <a:srgbClr val="3835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1D9037AE-4DB5-4ACE-8055-B622C7E91A44}"/>
              </a:ext>
            </a:extLst>
          </p:cNvPr>
          <p:cNvSpPr/>
          <p:nvPr/>
        </p:nvSpPr>
        <p:spPr>
          <a:xfrm>
            <a:off x="7115750" y="569008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09F34505-80C9-4D0F-915A-BBC60E905FB2}"/>
              </a:ext>
            </a:extLst>
          </p:cNvPr>
          <p:cNvSpPr/>
          <p:nvPr/>
        </p:nvSpPr>
        <p:spPr>
          <a:xfrm>
            <a:off x="9919910" y="569008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5FB3A26B-66FF-4F7A-8D2A-39B53346450A}"/>
              </a:ext>
            </a:extLst>
          </p:cNvPr>
          <p:cNvSpPr/>
          <p:nvPr/>
        </p:nvSpPr>
        <p:spPr>
          <a:xfrm>
            <a:off x="2449770" y="428703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9B4C5AB5-C8C3-4C9D-A701-CC2E2BC80BE2}"/>
              </a:ext>
            </a:extLst>
          </p:cNvPr>
          <p:cNvSpPr/>
          <p:nvPr/>
        </p:nvSpPr>
        <p:spPr>
          <a:xfrm>
            <a:off x="4090610" y="4287038"/>
            <a:ext cx="1033226" cy="1015510"/>
          </a:xfrm>
          <a:prstGeom prst="ellipse">
            <a:avLst/>
          </a:prstGeom>
          <a:solidFill>
            <a:srgbClr val="383536"/>
          </a:solidFill>
          <a:ln w="38100">
            <a:solidFill>
              <a:srgbClr val="3835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4CFCE922-E670-44C4-A0AA-7FBD4818F580}"/>
              </a:ext>
            </a:extLst>
          </p:cNvPr>
          <p:cNvSpPr/>
          <p:nvPr/>
        </p:nvSpPr>
        <p:spPr>
          <a:xfrm>
            <a:off x="5731450" y="428703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01FB6771-2ADE-487A-8048-C59B6D886124}"/>
              </a:ext>
            </a:extLst>
          </p:cNvPr>
          <p:cNvSpPr/>
          <p:nvPr/>
        </p:nvSpPr>
        <p:spPr>
          <a:xfrm>
            <a:off x="7115750" y="427941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7004D08-086E-4677-AEC5-060C4B57AFD4}"/>
              </a:ext>
            </a:extLst>
          </p:cNvPr>
          <p:cNvSpPr/>
          <p:nvPr/>
        </p:nvSpPr>
        <p:spPr>
          <a:xfrm>
            <a:off x="9919910" y="427941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8BCE8ED-4CB2-4746-A341-497BA15A180B}"/>
              </a:ext>
            </a:extLst>
          </p:cNvPr>
          <p:cNvSpPr/>
          <p:nvPr/>
        </p:nvSpPr>
        <p:spPr>
          <a:xfrm>
            <a:off x="8533070" y="4279418"/>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A8A1D3D-AD20-4D3F-AE8D-1D0A41B63330}"/>
              </a:ext>
            </a:extLst>
          </p:cNvPr>
          <p:cNvSpPr/>
          <p:nvPr/>
        </p:nvSpPr>
        <p:spPr>
          <a:xfrm>
            <a:off x="3278790" y="2971760"/>
            <a:ext cx="1033226" cy="1015510"/>
          </a:xfrm>
          <a:prstGeom prst="ellipse">
            <a:avLst/>
          </a:prstGeom>
          <a:solidFill>
            <a:srgbClr val="383536"/>
          </a:solidFill>
          <a:ln w="38100">
            <a:solidFill>
              <a:srgbClr val="3835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D4572FA-1892-40B9-8883-1D2CC0A3B0A6}"/>
              </a:ext>
            </a:extLst>
          </p:cNvPr>
          <p:cNvSpPr/>
          <p:nvPr/>
        </p:nvSpPr>
        <p:spPr>
          <a:xfrm>
            <a:off x="6401720" y="2983825"/>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2B26770-0BEF-4AA8-9DD4-1635FAC2C01C}"/>
              </a:ext>
            </a:extLst>
          </p:cNvPr>
          <p:cNvSpPr/>
          <p:nvPr/>
        </p:nvSpPr>
        <p:spPr>
          <a:xfrm>
            <a:off x="9266849" y="2971760"/>
            <a:ext cx="1033226" cy="1015510"/>
          </a:xfrm>
          <a:prstGeom prst="ellipse">
            <a:avLst/>
          </a:prstGeom>
          <a:solidFill>
            <a:srgbClr val="383536"/>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A88116D7-C805-47F3-95C3-6BA96314BCC5}"/>
              </a:ext>
            </a:extLst>
          </p:cNvPr>
          <p:cNvSpPr/>
          <p:nvPr/>
        </p:nvSpPr>
        <p:spPr>
          <a:xfrm>
            <a:off x="6401720" y="1522354"/>
            <a:ext cx="1033226" cy="1015510"/>
          </a:xfrm>
          <a:prstGeom prst="ellipse">
            <a:avLst/>
          </a:prstGeom>
          <a:solidFill>
            <a:srgbClr val="383536"/>
          </a:solidFill>
          <a:ln w="38100">
            <a:solidFill>
              <a:srgbClr val="3835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F5AF83B8-7488-4B9E-ADA1-1373BF41315E}"/>
              </a:ext>
            </a:extLst>
          </p:cNvPr>
          <p:cNvSpPr txBox="1"/>
          <p:nvPr/>
        </p:nvSpPr>
        <p:spPr>
          <a:xfrm>
            <a:off x="2761555" y="5838767"/>
            <a:ext cx="601485" cy="769441"/>
          </a:xfrm>
          <a:prstGeom prst="rect">
            <a:avLst/>
          </a:prstGeom>
          <a:noFill/>
        </p:spPr>
        <p:txBody>
          <a:bodyPr wrap="square" rtlCol="0">
            <a:spAutoFit/>
          </a:bodyPr>
          <a:lstStyle/>
          <a:p>
            <a:r>
              <a:rPr lang="en-US" sz="4400" dirty="0">
                <a:solidFill>
                  <a:schemeClr val="bg1"/>
                </a:solidFill>
              </a:rPr>
              <a:t>1</a:t>
            </a:r>
          </a:p>
        </p:txBody>
      </p:sp>
      <p:sp>
        <p:nvSpPr>
          <p:cNvPr id="28" name="TextBox 27">
            <a:extLst>
              <a:ext uri="{FF2B5EF4-FFF2-40B4-BE49-F238E27FC236}">
                <a16:creationId xmlns:a16="http://schemas.microsoft.com/office/drawing/2014/main" id="{D3CE5B63-107E-48EB-882A-A9874473DFEB}"/>
              </a:ext>
            </a:extLst>
          </p:cNvPr>
          <p:cNvSpPr txBox="1"/>
          <p:nvPr/>
        </p:nvSpPr>
        <p:spPr>
          <a:xfrm>
            <a:off x="4381757" y="5847539"/>
            <a:ext cx="469257" cy="769441"/>
          </a:xfrm>
          <a:prstGeom prst="rect">
            <a:avLst/>
          </a:prstGeom>
          <a:noFill/>
        </p:spPr>
        <p:txBody>
          <a:bodyPr wrap="square" rtlCol="0">
            <a:spAutoFit/>
          </a:bodyPr>
          <a:lstStyle/>
          <a:p>
            <a:pPr algn="ctr"/>
            <a:r>
              <a:rPr lang="en-US" sz="4400" dirty="0">
                <a:solidFill>
                  <a:schemeClr val="bg1"/>
                </a:solidFill>
              </a:rPr>
              <a:t>0</a:t>
            </a:r>
          </a:p>
        </p:txBody>
      </p:sp>
      <p:sp>
        <p:nvSpPr>
          <p:cNvPr id="33" name="TextBox 32">
            <a:extLst>
              <a:ext uri="{FF2B5EF4-FFF2-40B4-BE49-F238E27FC236}">
                <a16:creationId xmlns:a16="http://schemas.microsoft.com/office/drawing/2014/main" id="{9F321E8B-A60B-492D-A9EA-E25E4B5CFAFF}"/>
              </a:ext>
            </a:extLst>
          </p:cNvPr>
          <p:cNvSpPr txBox="1"/>
          <p:nvPr/>
        </p:nvSpPr>
        <p:spPr>
          <a:xfrm>
            <a:off x="7453610" y="5847539"/>
            <a:ext cx="393610" cy="769441"/>
          </a:xfrm>
          <a:prstGeom prst="rect">
            <a:avLst/>
          </a:prstGeom>
          <a:noFill/>
        </p:spPr>
        <p:txBody>
          <a:bodyPr wrap="square" rtlCol="0">
            <a:spAutoFit/>
          </a:bodyPr>
          <a:lstStyle/>
          <a:p>
            <a:pPr algn="ctr"/>
            <a:r>
              <a:rPr lang="en-US" sz="4400" dirty="0">
                <a:solidFill>
                  <a:schemeClr val="bg1"/>
                </a:solidFill>
              </a:rPr>
              <a:t>0</a:t>
            </a:r>
          </a:p>
        </p:txBody>
      </p:sp>
      <p:sp>
        <p:nvSpPr>
          <p:cNvPr id="34" name="TextBox 33">
            <a:extLst>
              <a:ext uri="{FF2B5EF4-FFF2-40B4-BE49-F238E27FC236}">
                <a16:creationId xmlns:a16="http://schemas.microsoft.com/office/drawing/2014/main" id="{39704062-3DEA-4B75-9D2B-560AA2E0E532}"/>
              </a:ext>
            </a:extLst>
          </p:cNvPr>
          <p:cNvSpPr txBox="1"/>
          <p:nvPr/>
        </p:nvSpPr>
        <p:spPr>
          <a:xfrm>
            <a:off x="10228520" y="5838768"/>
            <a:ext cx="601485" cy="769441"/>
          </a:xfrm>
          <a:prstGeom prst="rect">
            <a:avLst/>
          </a:prstGeom>
          <a:noFill/>
        </p:spPr>
        <p:txBody>
          <a:bodyPr wrap="square" rtlCol="0">
            <a:spAutoFit/>
          </a:bodyPr>
          <a:lstStyle/>
          <a:p>
            <a:r>
              <a:rPr lang="en-US" sz="4400" dirty="0">
                <a:solidFill>
                  <a:schemeClr val="bg1"/>
                </a:solidFill>
              </a:rPr>
              <a:t>1</a:t>
            </a:r>
          </a:p>
        </p:txBody>
      </p:sp>
      <p:sp>
        <p:nvSpPr>
          <p:cNvPr id="81" name="TextBox 80">
            <a:extLst>
              <a:ext uri="{FF2B5EF4-FFF2-40B4-BE49-F238E27FC236}">
                <a16:creationId xmlns:a16="http://schemas.microsoft.com/office/drawing/2014/main" id="{68843C2D-3713-43C5-BF30-5E06703BE593}"/>
              </a:ext>
            </a:extLst>
          </p:cNvPr>
          <p:cNvSpPr txBox="1"/>
          <p:nvPr/>
        </p:nvSpPr>
        <p:spPr>
          <a:xfrm>
            <a:off x="2743775" y="4447783"/>
            <a:ext cx="601485" cy="769441"/>
          </a:xfrm>
          <a:prstGeom prst="rect">
            <a:avLst/>
          </a:prstGeom>
          <a:noFill/>
        </p:spPr>
        <p:txBody>
          <a:bodyPr wrap="square" rtlCol="0">
            <a:spAutoFit/>
          </a:bodyPr>
          <a:lstStyle/>
          <a:p>
            <a:r>
              <a:rPr lang="en-US" sz="4400" dirty="0">
                <a:solidFill>
                  <a:schemeClr val="bg1"/>
                </a:solidFill>
              </a:rPr>
              <a:t>1</a:t>
            </a:r>
          </a:p>
        </p:txBody>
      </p:sp>
      <p:sp>
        <p:nvSpPr>
          <p:cNvPr id="82" name="TextBox 81">
            <a:extLst>
              <a:ext uri="{FF2B5EF4-FFF2-40B4-BE49-F238E27FC236}">
                <a16:creationId xmlns:a16="http://schemas.microsoft.com/office/drawing/2014/main" id="{CEF36E29-50BB-4B89-BAF2-EA6CF2FCA72C}"/>
              </a:ext>
            </a:extLst>
          </p:cNvPr>
          <p:cNvSpPr txBox="1"/>
          <p:nvPr/>
        </p:nvSpPr>
        <p:spPr>
          <a:xfrm>
            <a:off x="4394775" y="4447782"/>
            <a:ext cx="444041" cy="769441"/>
          </a:xfrm>
          <a:prstGeom prst="rect">
            <a:avLst/>
          </a:prstGeom>
          <a:noFill/>
        </p:spPr>
        <p:txBody>
          <a:bodyPr wrap="square" rtlCol="0">
            <a:spAutoFit/>
          </a:bodyPr>
          <a:lstStyle/>
          <a:p>
            <a:r>
              <a:rPr lang="en-US" sz="4400" dirty="0">
                <a:solidFill>
                  <a:schemeClr val="bg1"/>
                </a:solidFill>
              </a:rPr>
              <a:t>0</a:t>
            </a:r>
          </a:p>
        </p:txBody>
      </p:sp>
      <p:sp>
        <p:nvSpPr>
          <p:cNvPr id="84" name="TextBox 83">
            <a:extLst>
              <a:ext uri="{FF2B5EF4-FFF2-40B4-BE49-F238E27FC236}">
                <a16:creationId xmlns:a16="http://schemas.microsoft.com/office/drawing/2014/main" id="{6C66178F-6F6F-48FA-81A8-89D7BF20FD5F}"/>
              </a:ext>
            </a:extLst>
          </p:cNvPr>
          <p:cNvSpPr txBox="1"/>
          <p:nvPr/>
        </p:nvSpPr>
        <p:spPr>
          <a:xfrm>
            <a:off x="3577250" y="3112891"/>
            <a:ext cx="444041" cy="769441"/>
          </a:xfrm>
          <a:prstGeom prst="rect">
            <a:avLst/>
          </a:prstGeom>
          <a:noFill/>
        </p:spPr>
        <p:txBody>
          <a:bodyPr wrap="square" rtlCol="0">
            <a:spAutoFit/>
          </a:bodyPr>
          <a:lstStyle/>
          <a:p>
            <a:r>
              <a:rPr lang="en-US" sz="4400" dirty="0">
                <a:solidFill>
                  <a:schemeClr val="bg1"/>
                </a:solidFill>
              </a:rPr>
              <a:t>0</a:t>
            </a:r>
          </a:p>
        </p:txBody>
      </p:sp>
      <p:sp>
        <p:nvSpPr>
          <p:cNvPr id="87" name="TextBox 86">
            <a:extLst>
              <a:ext uri="{FF2B5EF4-FFF2-40B4-BE49-F238E27FC236}">
                <a16:creationId xmlns:a16="http://schemas.microsoft.com/office/drawing/2014/main" id="{7502C099-9DB2-4C90-9ADA-33AA54C92C84}"/>
              </a:ext>
            </a:extLst>
          </p:cNvPr>
          <p:cNvSpPr txBox="1"/>
          <p:nvPr/>
        </p:nvSpPr>
        <p:spPr>
          <a:xfrm>
            <a:off x="7404675" y="4428098"/>
            <a:ext cx="393610" cy="769441"/>
          </a:xfrm>
          <a:prstGeom prst="rect">
            <a:avLst/>
          </a:prstGeom>
          <a:noFill/>
        </p:spPr>
        <p:txBody>
          <a:bodyPr wrap="square" rtlCol="0">
            <a:spAutoFit/>
          </a:bodyPr>
          <a:lstStyle/>
          <a:p>
            <a:r>
              <a:rPr lang="en-US" sz="4400" dirty="0">
                <a:solidFill>
                  <a:schemeClr val="bg1"/>
                </a:solidFill>
              </a:rPr>
              <a:t>0</a:t>
            </a:r>
          </a:p>
        </p:txBody>
      </p:sp>
      <p:sp>
        <p:nvSpPr>
          <p:cNvPr id="88" name="TextBox 87">
            <a:extLst>
              <a:ext uri="{FF2B5EF4-FFF2-40B4-BE49-F238E27FC236}">
                <a16:creationId xmlns:a16="http://schemas.microsoft.com/office/drawing/2014/main" id="{4F016DC3-F23C-4C1B-A918-AA907C148036}"/>
              </a:ext>
            </a:extLst>
          </p:cNvPr>
          <p:cNvSpPr txBox="1"/>
          <p:nvPr/>
        </p:nvSpPr>
        <p:spPr>
          <a:xfrm>
            <a:off x="6555418" y="3132505"/>
            <a:ext cx="678977" cy="769441"/>
          </a:xfrm>
          <a:prstGeom prst="rect">
            <a:avLst/>
          </a:prstGeom>
          <a:noFill/>
        </p:spPr>
        <p:txBody>
          <a:bodyPr wrap="square" rtlCol="0">
            <a:spAutoFit/>
          </a:bodyPr>
          <a:lstStyle/>
          <a:p>
            <a:r>
              <a:rPr lang="en-US" sz="4400" dirty="0">
                <a:solidFill>
                  <a:schemeClr val="bg1"/>
                </a:solidFill>
              </a:rPr>
              <a:t>-1</a:t>
            </a:r>
          </a:p>
        </p:txBody>
      </p:sp>
      <p:sp>
        <p:nvSpPr>
          <p:cNvPr id="89" name="TextBox 88">
            <a:extLst>
              <a:ext uri="{FF2B5EF4-FFF2-40B4-BE49-F238E27FC236}">
                <a16:creationId xmlns:a16="http://schemas.microsoft.com/office/drawing/2014/main" id="{E17A2721-BF77-449A-A671-B14824F053B3}"/>
              </a:ext>
            </a:extLst>
          </p:cNvPr>
          <p:cNvSpPr txBox="1"/>
          <p:nvPr/>
        </p:nvSpPr>
        <p:spPr>
          <a:xfrm>
            <a:off x="10228520" y="4447781"/>
            <a:ext cx="601485" cy="769441"/>
          </a:xfrm>
          <a:prstGeom prst="rect">
            <a:avLst/>
          </a:prstGeom>
          <a:noFill/>
        </p:spPr>
        <p:txBody>
          <a:bodyPr wrap="square" rtlCol="0">
            <a:spAutoFit/>
          </a:bodyPr>
          <a:lstStyle/>
          <a:p>
            <a:r>
              <a:rPr lang="en-US" sz="4400" dirty="0">
                <a:solidFill>
                  <a:schemeClr val="bg1"/>
                </a:solidFill>
              </a:rPr>
              <a:t>1</a:t>
            </a:r>
          </a:p>
        </p:txBody>
      </p:sp>
      <p:sp>
        <p:nvSpPr>
          <p:cNvPr id="91" name="TextBox 90">
            <a:extLst>
              <a:ext uri="{FF2B5EF4-FFF2-40B4-BE49-F238E27FC236}">
                <a16:creationId xmlns:a16="http://schemas.microsoft.com/office/drawing/2014/main" id="{FC71967A-2ED7-4ECD-89F0-DA5DD7202553}"/>
              </a:ext>
            </a:extLst>
          </p:cNvPr>
          <p:cNvSpPr txBox="1"/>
          <p:nvPr/>
        </p:nvSpPr>
        <p:spPr>
          <a:xfrm>
            <a:off x="9405269" y="3132505"/>
            <a:ext cx="678977" cy="769441"/>
          </a:xfrm>
          <a:prstGeom prst="rect">
            <a:avLst/>
          </a:prstGeom>
          <a:noFill/>
        </p:spPr>
        <p:txBody>
          <a:bodyPr wrap="square" rtlCol="0">
            <a:spAutoFit/>
          </a:bodyPr>
          <a:lstStyle/>
          <a:p>
            <a:r>
              <a:rPr lang="en-US" sz="4400" dirty="0">
                <a:solidFill>
                  <a:schemeClr val="bg1"/>
                </a:solidFill>
              </a:rPr>
              <a:t>-1</a:t>
            </a:r>
          </a:p>
        </p:txBody>
      </p:sp>
      <p:sp>
        <p:nvSpPr>
          <p:cNvPr id="92" name="TextBox 91">
            <a:extLst>
              <a:ext uri="{FF2B5EF4-FFF2-40B4-BE49-F238E27FC236}">
                <a16:creationId xmlns:a16="http://schemas.microsoft.com/office/drawing/2014/main" id="{CCA4F3E5-0B28-4899-AD9F-E98990950947}"/>
              </a:ext>
            </a:extLst>
          </p:cNvPr>
          <p:cNvSpPr txBox="1"/>
          <p:nvPr/>
        </p:nvSpPr>
        <p:spPr>
          <a:xfrm>
            <a:off x="6705885" y="1647084"/>
            <a:ext cx="444041" cy="769441"/>
          </a:xfrm>
          <a:prstGeom prst="rect">
            <a:avLst/>
          </a:prstGeom>
          <a:noFill/>
        </p:spPr>
        <p:txBody>
          <a:bodyPr wrap="square" rtlCol="0">
            <a:spAutoFit/>
          </a:bodyPr>
          <a:lstStyle/>
          <a:p>
            <a:r>
              <a:rPr lang="en-US" sz="4400" dirty="0">
                <a:solidFill>
                  <a:schemeClr val="bg1"/>
                </a:solidFill>
              </a:rPr>
              <a:t>0</a:t>
            </a:r>
          </a:p>
        </p:txBody>
      </p:sp>
      <p:sp>
        <p:nvSpPr>
          <p:cNvPr id="93" name="TextBox 92">
            <a:extLst>
              <a:ext uri="{FF2B5EF4-FFF2-40B4-BE49-F238E27FC236}">
                <a16:creationId xmlns:a16="http://schemas.microsoft.com/office/drawing/2014/main" id="{5A3ACB5B-F732-4FBC-BA43-C79EB34E26BB}"/>
              </a:ext>
            </a:extLst>
          </p:cNvPr>
          <p:cNvSpPr txBox="1"/>
          <p:nvPr/>
        </p:nvSpPr>
        <p:spPr>
          <a:xfrm>
            <a:off x="4718431" y="1607159"/>
            <a:ext cx="1260579" cy="707886"/>
          </a:xfrm>
          <a:prstGeom prst="rect">
            <a:avLst/>
          </a:prstGeom>
          <a:noFill/>
        </p:spPr>
        <p:txBody>
          <a:bodyPr wrap="square" rtlCol="0">
            <a:spAutoFit/>
          </a:bodyPr>
          <a:lstStyle/>
          <a:p>
            <a:r>
              <a:rPr lang="en-US" sz="4000" dirty="0">
                <a:solidFill>
                  <a:srgbClr val="627E8D"/>
                </a:solidFill>
              </a:rPr>
              <a:t>Max</a:t>
            </a:r>
          </a:p>
        </p:txBody>
      </p:sp>
      <p:sp>
        <p:nvSpPr>
          <p:cNvPr id="94" name="TextBox 93">
            <a:extLst>
              <a:ext uri="{FF2B5EF4-FFF2-40B4-BE49-F238E27FC236}">
                <a16:creationId xmlns:a16="http://schemas.microsoft.com/office/drawing/2014/main" id="{44CA63C3-963C-4492-82D7-574823601C04}"/>
              </a:ext>
            </a:extLst>
          </p:cNvPr>
          <p:cNvSpPr txBox="1"/>
          <p:nvPr/>
        </p:nvSpPr>
        <p:spPr>
          <a:xfrm>
            <a:off x="847459" y="4407856"/>
            <a:ext cx="1260579" cy="707886"/>
          </a:xfrm>
          <a:prstGeom prst="rect">
            <a:avLst/>
          </a:prstGeom>
          <a:noFill/>
        </p:spPr>
        <p:txBody>
          <a:bodyPr wrap="square" rtlCol="0">
            <a:spAutoFit/>
          </a:bodyPr>
          <a:lstStyle/>
          <a:p>
            <a:r>
              <a:rPr lang="en-US" sz="4000" dirty="0">
                <a:solidFill>
                  <a:srgbClr val="627E8D"/>
                </a:solidFill>
              </a:rPr>
              <a:t>Max</a:t>
            </a:r>
          </a:p>
        </p:txBody>
      </p:sp>
      <p:sp>
        <p:nvSpPr>
          <p:cNvPr id="95" name="TextBox 94">
            <a:extLst>
              <a:ext uri="{FF2B5EF4-FFF2-40B4-BE49-F238E27FC236}">
                <a16:creationId xmlns:a16="http://schemas.microsoft.com/office/drawing/2014/main" id="{C42F6025-565A-45CD-8DD0-7CC0135CD363}"/>
              </a:ext>
            </a:extLst>
          </p:cNvPr>
          <p:cNvSpPr txBox="1"/>
          <p:nvPr/>
        </p:nvSpPr>
        <p:spPr>
          <a:xfrm>
            <a:off x="1720135" y="3072966"/>
            <a:ext cx="1260579" cy="707886"/>
          </a:xfrm>
          <a:prstGeom prst="rect">
            <a:avLst/>
          </a:prstGeom>
          <a:noFill/>
        </p:spPr>
        <p:txBody>
          <a:bodyPr wrap="square" rtlCol="0">
            <a:spAutoFit/>
          </a:bodyPr>
          <a:lstStyle/>
          <a:p>
            <a:r>
              <a:rPr lang="en-US" sz="4000" dirty="0">
                <a:solidFill>
                  <a:srgbClr val="627E8D"/>
                </a:solidFill>
              </a:rPr>
              <a:t>Min</a:t>
            </a:r>
          </a:p>
        </p:txBody>
      </p:sp>
      <p:sp>
        <p:nvSpPr>
          <p:cNvPr id="96" name="TextBox 95">
            <a:extLst>
              <a:ext uri="{FF2B5EF4-FFF2-40B4-BE49-F238E27FC236}">
                <a16:creationId xmlns:a16="http://schemas.microsoft.com/office/drawing/2014/main" id="{4B4D739C-F80D-4AAE-B9CA-994FD5DA7EE1}"/>
              </a:ext>
            </a:extLst>
          </p:cNvPr>
          <p:cNvSpPr txBox="1"/>
          <p:nvPr/>
        </p:nvSpPr>
        <p:spPr>
          <a:xfrm>
            <a:off x="5856327" y="4478558"/>
            <a:ext cx="699019" cy="769441"/>
          </a:xfrm>
          <a:prstGeom prst="rect">
            <a:avLst/>
          </a:prstGeom>
          <a:noFill/>
        </p:spPr>
        <p:txBody>
          <a:bodyPr wrap="square" rtlCol="0">
            <a:spAutoFit/>
          </a:bodyPr>
          <a:lstStyle/>
          <a:p>
            <a:pPr algn="l"/>
            <a:r>
              <a:rPr lang="he-IL" sz="4400" dirty="0">
                <a:solidFill>
                  <a:schemeClr val="bg1"/>
                </a:solidFill>
              </a:rPr>
              <a:t>1-</a:t>
            </a:r>
            <a:endParaRPr lang="en-US" sz="4400" dirty="0">
              <a:solidFill>
                <a:schemeClr val="bg1"/>
              </a:solidFill>
            </a:endParaRPr>
          </a:p>
        </p:txBody>
      </p:sp>
      <p:sp>
        <p:nvSpPr>
          <p:cNvPr id="97" name="TextBox 96">
            <a:extLst>
              <a:ext uri="{FF2B5EF4-FFF2-40B4-BE49-F238E27FC236}">
                <a16:creationId xmlns:a16="http://schemas.microsoft.com/office/drawing/2014/main" id="{C546A60A-D4ED-4D76-8885-28CC28EA3487}"/>
              </a:ext>
            </a:extLst>
          </p:cNvPr>
          <p:cNvSpPr txBox="1"/>
          <p:nvPr/>
        </p:nvSpPr>
        <p:spPr>
          <a:xfrm>
            <a:off x="8674001" y="4482187"/>
            <a:ext cx="701144" cy="769441"/>
          </a:xfrm>
          <a:prstGeom prst="rect">
            <a:avLst/>
          </a:prstGeom>
          <a:noFill/>
        </p:spPr>
        <p:txBody>
          <a:bodyPr wrap="square" rtlCol="0">
            <a:spAutoFit/>
          </a:bodyPr>
          <a:lstStyle/>
          <a:p>
            <a:pPr algn="l"/>
            <a:r>
              <a:rPr lang="he-IL" sz="4400" dirty="0">
                <a:solidFill>
                  <a:schemeClr val="bg1"/>
                </a:solidFill>
              </a:rPr>
              <a:t>1-</a:t>
            </a:r>
            <a:endParaRPr lang="en-US" sz="4400" dirty="0">
              <a:solidFill>
                <a:schemeClr val="bg1"/>
              </a:solidFill>
            </a:endParaRPr>
          </a:p>
        </p:txBody>
      </p:sp>
      <p:sp>
        <p:nvSpPr>
          <p:cNvPr id="65" name="TextBox 64">
            <a:extLst>
              <a:ext uri="{FF2B5EF4-FFF2-40B4-BE49-F238E27FC236}">
                <a16:creationId xmlns:a16="http://schemas.microsoft.com/office/drawing/2014/main" id="{364191AC-E375-4156-A1A0-34758B88D63C}"/>
              </a:ext>
            </a:extLst>
          </p:cNvPr>
          <p:cNvSpPr txBox="1"/>
          <p:nvPr/>
        </p:nvSpPr>
        <p:spPr>
          <a:xfrm>
            <a:off x="3158284" y="495132"/>
            <a:ext cx="5875432" cy="830997"/>
          </a:xfrm>
          <a:prstGeom prst="rect">
            <a:avLst/>
          </a:prstGeom>
          <a:noFill/>
        </p:spPr>
        <p:txBody>
          <a:bodyPr wrap="square" rtlCol="0">
            <a:spAutoFit/>
          </a:bodyPr>
          <a:lstStyle/>
          <a:p>
            <a:pPr algn="ctr"/>
            <a:r>
              <a:rPr lang="en-US" sz="4800" b="1" dirty="0">
                <a:solidFill>
                  <a:srgbClr val="383536"/>
                </a:solidFill>
              </a:rPr>
              <a:t>Minimax</a:t>
            </a:r>
          </a:p>
        </p:txBody>
      </p:sp>
    </p:spTree>
    <p:extLst>
      <p:ext uri="{BB962C8B-B14F-4D97-AF65-F5344CB8AC3E}">
        <p14:creationId xmlns:p14="http://schemas.microsoft.com/office/powerpoint/2010/main" val="2949135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37"/>
                                        </p:tgtEl>
                                        <p:attrNameLst>
                                          <p:attrName>stroke.color</p:attrName>
                                        </p:attrNameLst>
                                      </p:cBhvr>
                                      <p:to>
                                        <a:srgbClr val="FF0000"/>
                                      </p:to>
                                    </p:animClr>
                                    <p:set>
                                      <p:cBhvr>
                                        <p:cTn id="7" dur="50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500" fill="hold"/>
                                        <p:tgtEl>
                                          <p:spTgt spid="39"/>
                                        </p:tgtEl>
                                        <p:attrNameLst>
                                          <p:attrName>stroke.color</p:attrName>
                                        </p:attrNameLst>
                                      </p:cBhvr>
                                      <p:to>
                                        <a:srgbClr val="FF0000"/>
                                      </p:to>
                                    </p:animClr>
                                    <p:set>
                                      <p:cBhvr>
                                        <p:cTn id="15" dur="500" fill="hold"/>
                                        <p:tgtEl>
                                          <p:spTgt spid="39"/>
                                        </p:tgtEl>
                                        <p:attrNameLst>
                                          <p:attrName>stroke.on</p:attrName>
                                        </p:attrNameLst>
                                      </p:cBhvr>
                                      <p:to>
                                        <p:strVal val="true"/>
                                      </p:to>
                                    </p:se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7" presetClass="emph" presetSubtype="2" fill="hold" nodeType="clickEffect">
                                  <p:stCondLst>
                                    <p:cond delay="0"/>
                                  </p:stCondLst>
                                  <p:childTnLst>
                                    <p:animClr clrSpc="rgb" dir="cw">
                                      <p:cBhvr>
                                        <p:cTn id="22" dur="500" fill="hold"/>
                                        <p:tgtEl>
                                          <p:spTgt spid="53"/>
                                        </p:tgtEl>
                                        <p:attrNameLst>
                                          <p:attrName>stroke.color</p:attrName>
                                        </p:attrNameLst>
                                      </p:cBhvr>
                                      <p:to>
                                        <a:srgbClr val="FF0000"/>
                                      </p:to>
                                    </p:animClr>
                                    <p:set>
                                      <p:cBhvr>
                                        <p:cTn id="23" dur="500" fill="hold"/>
                                        <p:tgtEl>
                                          <p:spTgt spid="53"/>
                                        </p:tgtEl>
                                        <p:attrNameLst>
                                          <p:attrName>stroke.on</p:attrName>
                                        </p:attrNameLst>
                                      </p:cBhvr>
                                      <p:to>
                                        <p:strVal val="true"/>
                                      </p:to>
                                    </p:set>
                                  </p:childTnLst>
                                </p:cTn>
                              </p:par>
                              <p:par>
                                <p:cTn id="24" presetID="10" presetClass="entr" presetSubtype="0"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7" presetClass="emph" presetSubtype="2" fill="hold" nodeType="clickEffect">
                                  <p:stCondLst>
                                    <p:cond delay="0"/>
                                  </p:stCondLst>
                                  <p:childTnLst>
                                    <p:animClr clrSpc="rgb" dir="cw">
                                      <p:cBhvr>
                                        <p:cTn id="30" dur="500" fill="hold"/>
                                        <p:tgtEl>
                                          <p:spTgt spid="43"/>
                                        </p:tgtEl>
                                        <p:attrNameLst>
                                          <p:attrName>stroke.color</p:attrName>
                                        </p:attrNameLst>
                                      </p:cBhvr>
                                      <p:to>
                                        <a:srgbClr val="FF0000"/>
                                      </p:to>
                                    </p:animClr>
                                    <p:set>
                                      <p:cBhvr>
                                        <p:cTn id="31" dur="500" fill="hold"/>
                                        <p:tgtEl>
                                          <p:spTgt spid="43"/>
                                        </p:tgtEl>
                                        <p:attrNameLst>
                                          <p:attrName>stroke.on</p:attrName>
                                        </p:attrNameLst>
                                      </p:cBhvr>
                                      <p:to>
                                        <p:strVal val="true"/>
                                      </p:to>
                                    </p:set>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childTnLst>
                          </p:cTn>
                        </p:par>
                      </p:childTnLst>
                    </p:cTn>
                  </p:par>
                  <p:par>
                    <p:cTn id="35" fill="hold">
                      <p:stCondLst>
                        <p:cond delay="indefinite"/>
                      </p:stCondLst>
                      <p:childTnLst>
                        <p:par>
                          <p:cTn id="36" fill="hold">
                            <p:stCondLst>
                              <p:cond delay="0"/>
                            </p:stCondLst>
                            <p:childTnLst>
                              <p:par>
                                <p:cTn id="37" presetID="7" presetClass="emph" presetSubtype="2" fill="hold" nodeType="clickEffect">
                                  <p:stCondLst>
                                    <p:cond delay="0"/>
                                  </p:stCondLst>
                                  <p:childTnLst>
                                    <p:animClr clrSpc="rgb" dir="cw">
                                      <p:cBhvr>
                                        <p:cTn id="38" dur="500" fill="hold"/>
                                        <p:tgtEl>
                                          <p:spTgt spid="56"/>
                                        </p:tgtEl>
                                        <p:attrNameLst>
                                          <p:attrName>stroke.color</p:attrName>
                                        </p:attrNameLst>
                                      </p:cBhvr>
                                      <p:to>
                                        <a:srgbClr val="FF0000"/>
                                      </p:to>
                                    </p:animClr>
                                    <p:set>
                                      <p:cBhvr>
                                        <p:cTn id="39" dur="500" fill="hold"/>
                                        <p:tgtEl>
                                          <p:spTgt spid="56"/>
                                        </p:tgtEl>
                                        <p:attrNameLst>
                                          <p:attrName>stroke.on</p:attrName>
                                        </p:attrNameLst>
                                      </p:cBhvr>
                                      <p:to>
                                        <p:strVal val="true"/>
                                      </p:to>
                                    </p:se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500" fill="hold"/>
                                        <p:tgtEl>
                                          <p:spTgt spid="46"/>
                                        </p:tgtEl>
                                        <p:attrNameLst>
                                          <p:attrName>stroke.color</p:attrName>
                                        </p:attrNameLst>
                                      </p:cBhvr>
                                      <p:to>
                                        <a:srgbClr val="FF0000"/>
                                      </p:to>
                                    </p:animClr>
                                    <p:set>
                                      <p:cBhvr>
                                        <p:cTn id="47" dur="500" fill="hold"/>
                                        <p:tgtEl>
                                          <p:spTgt spid="46"/>
                                        </p:tgtEl>
                                        <p:attrNameLst>
                                          <p:attrName>stroke.on</p:attrName>
                                        </p:attrNameLst>
                                      </p:cBhvr>
                                      <p:to>
                                        <p:strVal val="true"/>
                                      </p:to>
                                    </p:set>
                                  </p:childTnLst>
                                </p:cTn>
                              </p:par>
                              <p:par>
                                <p:cTn id="48" presetID="10" presetClass="entr" presetSubtype="0" fill="hold" grpId="0" nodeType="with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fade">
                                      <p:cBhvr>
                                        <p:cTn id="50" dur="5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7" presetClass="emph" presetSubtype="2" fill="hold" nodeType="clickEffect">
                                  <p:stCondLst>
                                    <p:cond delay="0"/>
                                  </p:stCondLst>
                                  <p:childTnLst>
                                    <p:animClr clrSpc="rgb" dir="cw">
                                      <p:cBhvr>
                                        <p:cTn id="54" dur="500" fill="hold"/>
                                        <p:tgtEl>
                                          <p:spTgt spid="64"/>
                                        </p:tgtEl>
                                        <p:attrNameLst>
                                          <p:attrName>stroke.color</p:attrName>
                                        </p:attrNameLst>
                                      </p:cBhvr>
                                      <p:to>
                                        <a:srgbClr val="FF0000"/>
                                      </p:to>
                                    </p:animClr>
                                    <p:set>
                                      <p:cBhvr>
                                        <p:cTn id="55" dur="500" fill="hold"/>
                                        <p:tgtEl>
                                          <p:spTgt spid="64"/>
                                        </p:tgtEl>
                                        <p:attrNameLst>
                                          <p:attrName>stroke.on</p:attrName>
                                        </p:attrNameLst>
                                      </p:cBhvr>
                                      <p:to>
                                        <p:strVal val="true"/>
                                      </p:to>
                                    </p:se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72"/>
                                        </p:tgtEl>
                                        <p:attrNameLst>
                                          <p:attrName>stroke.color</p:attrName>
                                        </p:attrNameLst>
                                      </p:cBhvr>
                                      <p:to>
                                        <a:srgbClr val="FF0000"/>
                                      </p:to>
                                    </p:animClr>
                                    <p:set>
                                      <p:cBhvr>
                                        <p:cTn id="63" dur="500" fill="hold"/>
                                        <p:tgtEl>
                                          <p:spTgt spid="72"/>
                                        </p:tgtEl>
                                        <p:attrNameLst>
                                          <p:attrName>stroke.on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childTnLst>
                          </p:cTn>
                        </p:par>
                        <p:par>
                          <p:cTn id="67" fill="hold">
                            <p:stCondLst>
                              <p:cond delay="500"/>
                            </p:stCondLst>
                            <p:childTnLst>
                              <p:par>
                                <p:cTn id="68" presetID="7" presetClass="emph" presetSubtype="2" fill="hold" nodeType="afterEffect">
                                  <p:stCondLst>
                                    <p:cond delay="0"/>
                                  </p:stCondLst>
                                  <p:childTnLst>
                                    <p:animClr clrSpc="rgb" dir="cw">
                                      <p:cBhvr>
                                        <p:cTn id="69" dur="1000" fill="hold"/>
                                        <p:tgtEl>
                                          <p:spTgt spid="15"/>
                                        </p:tgtEl>
                                        <p:attrNameLst>
                                          <p:attrName>stroke.color</p:attrName>
                                        </p:attrNameLst>
                                      </p:cBhvr>
                                      <p:to>
                                        <a:srgbClr val="D49421"/>
                                      </p:to>
                                    </p:animClr>
                                    <p:set>
                                      <p:cBhvr>
                                        <p:cTn id="70" dur="1000" fill="hold"/>
                                        <p:tgtEl>
                                          <p:spTgt spid="15"/>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1000" fill="hold"/>
                                        <p:tgtEl>
                                          <p:spTgt spid="12"/>
                                        </p:tgtEl>
                                        <p:attrNameLst>
                                          <p:attrName>stroke.color</p:attrName>
                                        </p:attrNameLst>
                                      </p:cBhvr>
                                      <p:to>
                                        <a:srgbClr val="D49421"/>
                                      </p:to>
                                    </p:animClr>
                                    <p:set>
                                      <p:cBhvr>
                                        <p:cTn id="73" dur="1000" fill="hold"/>
                                        <p:tgtEl>
                                          <p:spTgt spid="12"/>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1000" fill="hold"/>
                                        <p:tgtEl>
                                          <p:spTgt spid="7"/>
                                        </p:tgtEl>
                                        <p:attrNameLst>
                                          <p:attrName>stroke.color</p:attrName>
                                        </p:attrNameLst>
                                      </p:cBhvr>
                                      <p:to>
                                        <a:srgbClr val="D49421"/>
                                      </p:to>
                                    </p:animClr>
                                    <p:set>
                                      <p:cBhvr>
                                        <p:cTn id="76" dur="1000" fill="hold"/>
                                        <p:tgtEl>
                                          <p:spTgt spid="7"/>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1000" fill="hold"/>
                                        <p:tgtEl>
                                          <p:spTgt spid="3"/>
                                        </p:tgtEl>
                                        <p:attrNameLst>
                                          <p:attrName>stroke.color</p:attrName>
                                        </p:attrNameLst>
                                      </p:cBhvr>
                                      <p:to>
                                        <a:srgbClr val="D49421"/>
                                      </p:to>
                                    </p:animClr>
                                    <p:set>
                                      <p:cBhvr>
                                        <p:cTn id="79" dur="1000" fill="hold"/>
                                        <p:tgtEl>
                                          <p:spTgt spid="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4" grpId="0"/>
      <p:bldP spid="87" grpId="0"/>
      <p:bldP spid="88" grpId="0"/>
      <p:bldP spid="89" grpId="0"/>
      <p:bldP spid="91" grpId="0"/>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CEB"/>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3C0E0C0-2322-4D28-A78C-18FB944C53D0}"/>
              </a:ext>
            </a:extLst>
          </p:cNvPr>
          <p:cNvSpPr>
            <a:spLocks noChangeArrowheads="1"/>
          </p:cNvSpPr>
          <p:nvPr/>
        </p:nvSpPr>
        <p:spPr bwMode="auto">
          <a:xfrm>
            <a:off x="1698179" y="2081391"/>
            <a:ext cx="8788493" cy="4093428"/>
          </a:xfrm>
          <a:prstGeom prst="rect">
            <a:avLst/>
          </a:prstGeom>
          <a:solidFill>
            <a:srgbClr val="E0ECEB"/>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function</a:t>
            </a:r>
            <a:r>
              <a:rPr kumimoji="0" lang="en-US" altLang="en-US" sz="2000" b="0" i="0" u="none" strike="noStrike" cap="none" normalizeH="0" baseline="0" dirty="0">
                <a:ln>
                  <a:noFill/>
                </a:ln>
                <a:solidFill>
                  <a:srgbClr val="000000"/>
                </a:solidFill>
                <a:effectLst/>
                <a:latin typeface="Courier New" panose="02070309020205020404" pitchFamily="49" charset="0"/>
              </a:rPr>
              <a:t> minimax(node, </a:t>
            </a:r>
            <a:r>
              <a:rPr kumimoji="0" lang="en-US" altLang="en-US" sz="2000" b="0" i="0" u="none" strike="noStrike" cap="none" normalizeH="0" baseline="0" dirty="0" err="1">
                <a:ln>
                  <a:noFill/>
                </a:ln>
                <a:solidFill>
                  <a:srgbClr val="000000"/>
                </a:solidFill>
                <a:effectLst/>
                <a:latin typeface="Courier New" panose="02070309020205020404" pitchFamily="49" charset="0"/>
              </a:rPr>
              <a:t>maximizingPlayer</a:t>
            </a:r>
            <a:r>
              <a:rPr kumimoji="0" lang="en-US" altLang="en-US" sz="2000" b="0" i="0" u="none" strike="noStrike" cap="none" normalizeH="0" baseline="0" dirty="0">
                <a:ln>
                  <a:noFill/>
                </a:ln>
                <a:solidFill>
                  <a:srgbClr val="000000"/>
                </a:solidFill>
                <a:effectLst/>
                <a:latin typeface="Courier New" panose="02070309020205020404" pitchFamily="49" charset="0"/>
              </a:rPr>
              <a:t> = TRUE) </a:t>
            </a:r>
            <a:r>
              <a:rPr kumimoji="0" lang="en-US" altLang="en-US" sz="2000" b="1" i="0" u="none" strike="noStrike" cap="none" normalizeH="0" baseline="0" dirty="0">
                <a:ln>
                  <a:noFill/>
                </a:ln>
                <a:solidFill>
                  <a:srgbClr val="000000"/>
                </a:solidFill>
                <a:effectLst/>
                <a:latin typeface="Courier New" panose="02070309020205020404" pitchFamily="49" charset="0"/>
              </a:rPr>
              <a:t>is</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    if</a:t>
            </a:r>
            <a:r>
              <a:rPr kumimoji="0" lang="en-US" altLang="en-US" sz="2000" b="0" i="0" u="none" strike="noStrike" cap="none" normalizeH="0" baseline="0" dirty="0">
                <a:ln>
                  <a:noFill/>
                </a:ln>
                <a:solidFill>
                  <a:srgbClr val="000000"/>
                </a:solidFill>
                <a:effectLst/>
                <a:latin typeface="Courier New" panose="02070309020205020404" pitchFamily="49" charset="0"/>
              </a:rPr>
              <a:t> node is a terminal node </a:t>
            </a:r>
            <a:r>
              <a:rPr kumimoji="0" lang="en-US" altLang="en-US" sz="2000" b="1" i="0" u="none" strike="noStrike" cap="none" normalizeH="0" baseline="0" dirty="0">
                <a:ln>
                  <a:noFill/>
                </a:ln>
                <a:solidFill>
                  <a:srgbClr val="000000"/>
                </a:solidFill>
                <a:effectLst/>
                <a:latin typeface="Courier New" panose="02070309020205020404" pitchFamily="49" charset="0"/>
              </a:rPr>
              <a:t>then</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        return</a:t>
            </a:r>
            <a:r>
              <a:rPr kumimoji="0" lang="en-US" altLang="en-US" sz="2000" b="0" i="0" u="none" strike="noStrike" cap="none" normalizeH="0" baseline="0" dirty="0">
                <a:ln>
                  <a:noFill/>
                </a:ln>
                <a:solidFill>
                  <a:srgbClr val="000000"/>
                </a:solidFill>
                <a:effectLst/>
                <a:latin typeface="Courier New" panose="02070309020205020404" pitchFamily="49" charset="0"/>
              </a:rPr>
              <a:t> the heuristic value of node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    if</a:t>
            </a:r>
            <a:r>
              <a:rPr kumimoji="0" lang="en-US" altLang="en-US" sz="2000" b="0" i="0" u="none" strike="noStrike" cap="none" normalizeH="0" baseline="0" dirty="0">
                <a:ln>
                  <a:noFill/>
                </a:ln>
                <a:solidFill>
                  <a:srgbClr val="000000"/>
                </a:solidFill>
                <a:effectLst/>
                <a:latin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rPr>
              <a:t>maximizingPlayer</a:t>
            </a:r>
            <a:r>
              <a:rPr kumimoji="0" lang="en-US" altLang="en-US" sz="2000" b="0" i="0" u="none" strike="noStrike" cap="none" normalizeH="0" baseline="0" dirty="0">
                <a:ln>
                  <a:noFill/>
                </a:ln>
                <a:solidFill>
                  <a:srgbClr val="000000"/>
                </a:solidFill>
                <a:effectLst/>
                <a:latin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rPr>
              <a:t>then</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rPr>
              <a:t>        value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rPr>
              <a:t>for each</a:t>
            </a:r>
            <a:r>
              <a:rPr kumimoji="0" lang="en-US" altLang="en-US" sz="2000" b="0" i="0" u="none" strike="noStrike" cap="none" normalizeH="0" baseline="0" dirty="0">
                <a:ln>
                  <a:noFill/>
                </a:ln>
                <a:solidFill>
                  <a:srgbClr val="000000"/>
                </a:solidFill>
                <a:effectLst/>
                <a:latin typeface="Courier New" panose="02070309020205020404" pitchFamily="49" charset="0"/>
              </a:rPr>
              <a:t> child of node </a:t>
            </a:r>
            <a:r>
              <a:rPr kumimoji="0" lang="en-US" altLang="en-US" sz="2000" b="1" i="0" u="none" strike="noStrike" cap="none" normalizeH="0" baseline="0" dirty="0">
                <a:ln>
                  <a:noFill/>
                </a:ln>
                <a:solidFill>
                  <a:srgbClr val="000000"/>
                </a:solidFill>
                <a:effectLst/>
                <a:latin typeface="Courier New" panose="02070309020205020404" pitchFamily="49" charset="0"/>
              </a:rPr>
              <a:t>do</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rPr>
              <a:t>value := max(value, minimax(child, FALSE))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rPr>
              <a:t>return</a:t>
            </a:r>
            <a:r>
              <a:rPr kumimoji="0" lang="en-US" altLang="en-US" sz="2000" b="0" i="0" u="none" strike="noStrike" cap="none" normalizeH="0" baseline="0" dirty="0">
                <a:ln>
                  <a:noFill/>
                </a:ln>
                <a:solidFill>
                  <a:srgbClr val="000000"/>
                </a:solidFill>
                <a:effectLst/>
                <a:latin typeface="Courier New" panose="02070309020205020404" pitchFamily="49" charset="0"/>
              </a:rPr>
              <a:t>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    else</a:t>
            </a:r>
            <a:r>
              <a:rPr kumimoji="0" lang="en-US" altLang="en-US" sz="2000" b="0" i="0" u="none" strike="noStrike" cap="none" normalizeH="0" baseline="0" dirty="0">
                <a:ln>
                  <a:noFill/>
                </a:ln>
                <a:solidFill>
                  <a:srgbClr val="000000"/>
                </a:solidFill>
                <a:effectLst/>
                <a:latin typeface="Courier New" panose="02070309020205020404" pitchFamily="49" charset="0"/>
              </a:rPr>
              <a:t> </a:t>
            </a:r>
            <a:r>
              <a:rPr kumimoji="0" lang="en-US" altLang="en-US" sz="2000" b="0" i="1" u="none" strike="noStrike" cap="none" normalizeH="0" baseline="0" dirty="0">
                <a:ln>
                  <a:noFill/>
                </a:ln>
                <a:solidFill>
                  <a:srgbClr val="000000"/>
                </a:solidFill>
                <a:effectLst/>
                <a:latin typeface="Courier New" panose="02070309020205020404" pitchFamily="49" charset="0"/>
              </a:rPr>
              <a:t>(* minimizing player *)</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rPr>
              <a:t>        value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rPr>
              <a:t>for each</a:t>
            </a:r>
            <a:r>
              <a:rPr kumimoji="0" lang="en-US" altLang="en-US" sz="2000" b="0" i="0" u="none" strike="noStrike" cap="none" normalizeH="0" baseline="0" dirty="0">
                <a:ln>
                  <a:noFill/>
                </a:ln>
                <a:solidFill>
                  <a:srgbClr val="000000"/>
                </a:solidFill>
                <a:effectLst/>
                <a:latin typeface="Courier New" panose="02070309020205020404" pitchFamily="49" charset="0"/>
              </a:rPr>
              <a:t> child of node </a:t>
            </a:r>
            <a:r>
              <a:rPr kumimoji="0" lang="en-US" altLang="en-US" sz="2000" b="1" i="0" u="none" strike="noStrike" cap="none" normalizeH="0" baseline="0" dirty="0">
                <a:ln>
                  <a:noFill/>
                </a:ln>
                <a:solidFill>
                  <a:srgbClr val="000000"/>
                </a:solidFill>
                <a:effectLst/>
                <a:latin typeface="Courier New" panose="02070309020205020404" pitchFamily="49" charset="0"/>
              </a:rPr>
              <a:t>do</a:t>
            </a:r>
            <a:r>
              <a:rPr kumimoji="0" lang="en-US" altLang="en-US" sz="2000" b="0" i="0" u="none" strike="noStrike" cap="none" normalizeH="0" baseline="0" dirty="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rPr>
              <a:t>value := min(value, minimax(child, TRUE))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kumimoji="0" lang="en-US" altLang="en-US" sz="2000" b="1" i="0" u="none" strike="noStrike" cap="none" normalizeH="0" baseline="0" dirty="0">
                <a:ln>
                  <a:noFill/>
                </a:ln>
                <a:solidFill>
                  <a:srgbClr val="000000"/>
                </a:solidFill>
                <a:effectLst/>
                <a:latin typeface="Courier New" panose="02070309020205020404" pitchFamily="49" charset="0"/>
              </a:rPr>
              <a:t>return</a:t>
            </a:r>
            <a:r>
              <a:rPr kumimoji="0" lang="en-US" altLang="en-US" sz="2000" b="0" i="0" u="none" strike="noStrike" cap="none" normalizeH="0" baseline="0" dirty="0">
                <a:ln>
                  <a:noFill/>
                </a:ln>
                <a:solidFill>
                  <a:srgbClr val="000000"/>
                </a:solidFill>
                <a:effectLst/>
                <a:latin typeface="Courier New" panose="02070309020205020404" pitchFamily="49" charset="0"/>
              </a:rPr>
              <a:t> value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pSp>
        <p:nvGrpSpPr>
          <p:cNvPr id="7" name="Google Shape;1339;p54">
            <a:extLst>
              <a:ext uri="{FF2B5EF4-FFF2-40B4-BE49-F238E27FC236}">
                <a16:creationId xmlns:a16="http://schemas.microsoft.com/office/drawing/2014/main" id="{42F60A7B-C7CB-4E89-A871-B2A1C9623ED8}"/>
              </a:ext>
            </a:extLst>
          </p:cNvPr>
          <p:cNvGrpSpPr/>
          <p:nvPr/>
        </p:nvGrpSpPr>
        <p:grpSpPr>
          <a:xfrm rot="-8974985">
            <a:off x="36015" y="7841"/>
            <a:ext cx="1380099" cy="1372693"/>
            <a:chOff x="5854150" y="1414663"/>
            <a:chExt cx="796725" cy="792450"/>
          </a:xfrm>
        </p:grpSpPr>
        <p:sp>
          <p:nvSpPr>
            <p:cNvPr id="8" name="Google Shape;1340;p54">
              <a:extLst>
                <a:ext uri="{FF2B5EF4-FFF2-40B4-BE49-F238E27FC236}">
                  <a16:creationId xmlns:a16="http://schemas.microsoft.com/office/drawing/2014/main" id="{A5024326-5E66-4FC7-83A6-4ACFBAE0BD66}"/>
                </a:ext>
              </a:extLst>
            </p:cNvPr>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1;p54">
              <a:extLst>
                <a:ext uri="{FF2B5EF4-FFF2-40B4-BE49-F238E27FC236}">
                  <a16:creationId xmlns:a16="http://schemas.microsoft.com/office/drawing/2014/main" id="{661579E5-3F14-49F0-A349-70E98555FE94}"/>
                </a:ext>
              </a:extLst>
            </p:cNvPr>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54">
              <a:extLst>
                <a:ext uri="{FF2B5EF4-FFF2-40B4-BE49-F238E27FC236}">
                  <a16:creationId xmlns:a16="http://schemas.microsoft.com/office/drawing/2014/main" id="{1F1B6E58-33F2-42B0-909E-3D9469050387}"/>
                </a:ext>
              </a:extLst>
            </p:cNvPr>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3;p54">
              <a:extLst>
                <a:ext uri="{FF2B5EF4-FFF2-40B4-BE49-F238E27FC236}">
                  <a16:creationId xmlns:a16="http://schemas.microsoft.com/office/drawing/2014/main" id="{0F242256-9D57-4A58-B941-84488B65FCB2}"/>
                </a:ext>
              </a:extLst>
            </p:cNvPr>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4;p54">
              <a:extLst>
                <a:ext uri="{FF2B5EF4-FFF2-40B4-BE49-F238E27FC236}">
                  <a16:creationId xmlns:a16="http://schemas.microsoft.com/office/drawing/2014/main" id="{D4C8125E-E81F-4564-8ED6-2CAB7229A361}"/>
                </a:ext>
              </a:extLst>
            </p:cNvPr>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5;p54">
              <a:extLst>
                <a:ext uri="{FF2B5EF4-FFF2-40B4-BE49-F238E27FC236}">
                  <a16:creationId xmlns:a16="http://schemas.microsoft.com/office/drawing/2014/main" id="{3120D541-14EC-4523-A986-6E56E378682A}"/>
                </a:ext>
              </a:extLst>
            </p:cNvPr>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6;p54">
              <a:extLst>
                <a:ext uri="{FF2B5EF4-FFF2-40B4-BE49-F238E27FC236}">
                  <a16:creationId xmlns:a16="http://schemas.microsoft.com/office/drawing/2014/main" id="{7499B910-E19C-4E77-8B96-C27F6F906A64}"/>
                </a:ext>
              </a:extLst>
            </p:cNvPr>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7;p54">
              <a:extLst>
                <a:ext uri="{FF2B5EF4-FFF2-40B4-BE49-F238E27FC236}">
                  <a16:creationId xmlns:a16="http://schemas.microsoft.com/office/drawing/2014/main" id="{7DDC8454-B5A8-47E6-B874-BA9D60F8FFE6}"/>
                </a:ext>
              </a:extLst>
            </p:cNvPr>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8;p54">
              <a:extLst>
                <a:ext uri="{FF2B5EF4-FFF2-40B4-BE49-F238E27FC236}">
                  <a16:creationId xmlns:a16="http://schemas.microsoft.com/office/drawing/2014/main" id="{0020976A-3CFC-433B-8995-FA78988368F7}"/>
                </a:ext>
              </a:extLst>
            </p:cNvPr>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9;p54">
              <a:extLst>
                <a:ext uri="{FF2B5EF4-FFF2-40B4-BE49-F238E27FC236}">
                  <a16:creationId xmlns:a16="http://schemas.microsoft.com/office/drawing/2014/main" id="{6D275C9A-167B-422E-8B5A-98AAACB52A17}"/>
                </a:ext>
              </a:extLst>
            </p:cNvPr>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0;p54">
              <a:extLst>
                <a:ext uri="{FF2B5EF4-FFF2-40B4-BE49-F238E27FC236}">
                  <a16:creationId xmlns:a16="http://schemas.microsoft.com/office/drawing/2014/main" id="{F96177CA-2D50-44A6-B4A8-ED2FDF3DF677}"/>
                </a:ext>
              </a:extLst>
            </p:cNvPr>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1;p54">
              <a:extLst>
                <a:ext uri="{FF2B5EF4-FFF2-40B4-BE49-F238E27FC236}">
                  <a16:creationId xmlns:a16="http://schemas.microsoft.com/office/drawing/2014/main" id="{4983A1BA-F390-4895-A37A-D51E5B0C4C7E}"/>
                </a:ext>
              </a:extLst>
            </p:cNvPr>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2;p54">
              <a:extLst>
                <a:ext uri="{FF2B5EF4-FFF2-40B4-BE49-F238E27FC236}">
                  <a16:creationId xmlns:a16="http://schemas.microsoft.com/office/drawing/2014/main" id="{7DC30379-DE22-48B5-9194-76514D645DD8}"/>
                </a:ext>
              </a:extLst>
            </p:cNvPr>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3;p54">
              <a:extLst>
                <a:ext uri="{FF2B5EF4-FFF2-40B4-BE49-F238E27FC236}">
                  <a16:creationId xmlns:a16="http://schemas.microsoft.com/office/drawing/2014/main" id="{3B7087E0-2F77-4690-A6F7-82EBD0600267}"/>
                </a:ext>
              </a:extLst>
            </p:cNvPr>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4;p54">
              <a:extLst>
                <a:ext uri="{FF2B5EF4-FFF2-40B4-BE49-F238E27FC236}">
                  <a16:creationId xmlns:a16="http://schemas.microsoft.com/office/drawing/2014/main" id="{9D5A0339-378B-40BF-A2E7-1B4A791C3DB4}"/>
                </a:ext>
              </a:extLst>
            </p:cNvPr>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5;p54">
              <a:extLst>
                <a:ext uri="{FF2B5EF4-FFF2-40B4-BE49-F238E27FC236}">
                  <a16:creationId xmlns:a16="http://schemas.microsoft.com/office/drawing/2014/main" id="{6C975ADF-C003-4F88-B799-4B2A298C2E5C}"/>
                </a:ext>
              </a:extLst>
            </p:cNvPr>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6;p54">
              <a:extLst>
                <a:ext uri="{FF2B5EF4-FFF2-40B4-BE49-F238E27FC236}">
                  <a16:creationId xmlns:a16="http://schemas.microsoft.com/office/drawing/2014/main" id="{F12F2FEB-F84A-445B-9820-095F1A798E95}"/>
                </a:ext>
              </a:extLst>
            </p:cNvPr>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7;p54">
              <a:extLst>
                <a:ext uri="{FF2B5EF4-FFF2-40B4-BE49-F238E27FC236}">
                  <a16:creationId xmlns:a16="http://schemas.microsoft.com/office/drawing/2014/main" id="{E44D5C2A-B74F-474C-B187-6DA6A6B1E52D}"/>
                </a:ext>
              </a:extLst>
            </p:cNvPr>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8;p54">
              <a:extLst>
                <a:ext uri="{FF2B5EF4-FFF2-40B4-BE49-F238E27FC236}">
                  <a16:creationId xmlns:a16="http://schemas.microsoft.com/office/drawing/2014/main" id="{6A51347D-B908-496C-898D-0ED49D3A8933}"/>
                </a:ext>
              </a:extLst>
            </p:cNvPr>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9;p54">
              <a:extLst>
                <a:ext uri="{FF2B5EF4-FFF2-40B4-BE49-F238E27FC236}">
                  <a16:creationId xmlns:a16="http://schemas.microsoft.com/office/drawing/2014/main" id="{CAC72E1F-4FB3-44BE-9C3C-8F8676029E7A}"/>
                </a:ext>
              </a:extLst>
            </p:cNvPr>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0;p54">
              <a:extLst>
                <a:ext uri="{FF2B5EF4-FFF2-40B4-BE49-F238E27FC236}">
                  <a16:creationId xmlns:a16="http://schemas.microsoft.com/office/drawing/2014/main" id="{CFCAF4DF-2F77-420C-A451-F541B824E66B}"/>
                </a:ext>
              </a:extLst>
            </p:cNvPr>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1;p54">
              <a:extLst>
                <a:ext uri="{FF2B5EF4-FFF2-40B4-BE49-F238E27FC236}">
                  <a16:creationId xmlns:a16="http://schemas.microsoft.com/office/drawing/2014/main" id="{4E0860CE-9A57-412C-AAEE-A902B3291ABE}"/>
                </a:ext>
              </a:extLst>
            </p:cNvPr>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2;p54">
              <a:extLst>
                <a:ext uri="{FF2B5EF4-FFF2-40B4-BE49-F238E27FC236}">
                  <a16:creationId xmlns:a16="http://schemas.microsoft.com/office/drawing/2014/main" id="{D339C0A6-99C9-45AE-890A-72CD1FA7E224}"/>
                </a:ext>
              </a:extLst>
            </p:cNvPr>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3;p54">
              <a:extLst>
                <a:ext uri="{FF2B5EF4-FFF2-40B4-BE49-F238E27FC236}">
                  <a16:creationId xmlns:a16="http://schemas.microsoft.com/office/drawing/2014/main" id="{B3C85CF0-A147-4F29-B113-B29BFE4DDD77}"/>
                </a:ext>
              </a:extLst>
            </p:cNvPr>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4;p54">
              <a:extLst>
                <a:ext uri="{FF2B5EF4-FFF2-40B4-BE49-F238E27FC236}">
                  <a16:creationId xmlns:a16="http://schemas.microsoft.com/office/drawing/2014/main" id="{133107C8-5DE7-4A41-A0B1-9D926A95DB9C}"/>
                </a:ext>
              </a:extLst>
            </p:cNvPr>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5;p54">
              <a:extLst>
                <a:ext uri="{FF2B5EF4-FFF2-40B4-BE49-F238E27FC236}">
                  <a16:creationId xmlns:a16="http://schemas.microsoft.com/office/drawing/2014/main" id="{214831F9-E0C9-4804-B232-F6141AB0460B}"/>
                </a:ext>
              </a:extLst>
            </p:cNvPr>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6;p54">
              <a:extLst>
                <a:ext uri="{FF2B5EF4-FFF2-40B4-BE49-F238E27FC236}">
                  <a16:creationId xmlns:a16="http://schemas.microsoft.com/office/drawing/2014/main" id="{1A5220F6-3B2D-4423-A01B-6AFDF58E196A}"/>
                </a:ext>
              </a:extLst>
            </p:cNvPr>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7;p54">
              <a:extLst>
                <a:ext uri="{FF2B5EF4-FFF2-40B4-BE49-F238E27FC236}">
                  <a16:creationId xmlns:a16="http://schemas.microsoft.com/office/drawing/2014/main" id="{13D22F82-3E62-4148-BD89-DEE862EA6D3A}"/>
                </a:ext>
              </a:extLst>
            </p:cNvPr>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8;p54">
              <a:extLst>
                <a:ext uri="{FF2B5EF4-FFF2-40B4-BE49-F238E27FC236}">
                  <a16:creationId xmlns:a16="http://schemas.microsoft.com/office/drawing/2014/main" id="{14082019-FC03-412C-9525-0084878AC387}"/>
                </a:ext>
              </a:extLst>
            </p:cNvPr>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9;p54">
              <a:extLst>
                <a:ext uri="{FF2B5EF4-FFF2-40B4-BE49-F238E27FC236}">
                  <a16:creationId xmlns:a16="http://schemas.microsoft.com/office/drawing/2014/main" id="{BC7FE82D-2CD5-4057-98D0-1111B6B8D8E2}"/>
                </a:ext>
              </a:extLst>
            </p:cNvPr>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0;p54">
              <a:extLst>
                <a:ext uri="{FF2B5EF4-FFF2-40B4-BE49-F238E27FC236}">
                  <a16:creationId xmlns:a16="http://schemas.microsoft.com/office/drawing/2014/main" id="{DF3A5B4B-B6E9-49A5-9A20-1F140F24BEC4}"/>
                </a:ext>
              </a:extLst>
            </p:cNvPr>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1;p54">
              <a:extLst>
                <a:ext uri="{FF2B5EF4-FFF2-40B4-BE49-F238E27FC236}">
                  <a16:creationId xmlns:a16="http://schemas.microsoft.com/office/drawing/2014/main" id="{88C271A5-82F2-4752-AC2C-B089C26B67AD}"/>
                </a:ext>
              </a:extLst>
            </p:cNvPr>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2;p54">
              <a:extLst>
                <a:ext uri="{FF2B5EF4-FFF2-40B4-BE49-F238E27FC236}">
                  <a16:creationId xmlns:a16="http://schemas.microsoft.com/office/drawing/2014/main" id="{2804906B-9990-4DD4-8377-902AE5F7E501}"/>
                </a:ext>
              </a:extLst>
            </p:cNvPr>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3;p54">
              <a:extLst>
                <a:ext uri="{FF2B5EF4-FFF2-40B4-BE49-F238E27FC236}">
                  <a16:creationId xmlns:a16="http://schemas.microsoft.com/office/drawing/2014/main" id="{8F85618E-3CFA-4EC1-B032-15D95038C37C}"/>
                </a:ext>
              </a:extLst>
            </p:cNvPr>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4;p54">
              <a:extLst>
                <a:ext uri="{FF2B5EF4-FFF2-40B4-BE49-F238E27FC236}">
                  <a16:creationId xmlns:a16="http://schemas.microsoft.com/office/drawing/2014/main" id="{9B8E1B56-5691-4407-999A-4C0BAF860455}"/>
                </a:ext>
              </a:extLst>
            </p:cNvPr>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5;p54">
              <a:extLst>
                <a:ext uri="{FF2B5EF4-FFF2-40B4-BE49-F238E27FC236}">
                  <a16:creationId xmlns:a16="http://schemas.microsoft.com/office/drawing/2014/main" id="{672F22F3-9A89-4772-966C-BE8E1E4AF8B8}"/>
                </a:ext>
              </a:extLst>
            </p:cNvPr>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6;p54">
              <a:extLst>
                <a:ext uri="{FF2B5EF4-FFF2-40B4-BE49-F238E27FC236}">
                  <a16:creationId xmlns:a16="http://schemas.microsoft.com/office/drawing/2014/main" id="{5B03C285-7ECB-4F65-8D62-B724FB5932D5}"/>
                </a:ext>
              </a:extLst>
            </p:cNvPr>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7;p54">
              <a:extLst>
                <a:ext uri="{FF2B5EF4-FFF2-40B4-BE49-F238E27FC236}">
                  <a16:creationId xmlns:a16="http://schemas.microsoft.com/office/drawing/2014/main" id="{E079734B-88D8-4787-8813-FCE967055A79}"/>
                </a:ext>
              </a:extLst>
            </p:cNvPr>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8;p54">
              <a:extLst>
                <a:ext uri="{FF2B5EF4-FFF2-40B4-BE49-F238E27FC236}">
                  <a16:creationId xmlns:a16="http://schemas.microsoft.com/office/drawing/2014/main" id="{491C932A-8F58-4506-B9C6-8411B6D69451}"/>
                </a:ext>
              </a:extLst>
            </p:cNvPr>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9;p54">
              <a:extLst>
                <a:ext uri="{FF2B5EF4-FFF2-40B4-BE49-F238E27FC236}">
                  <a16:creationId xmlns:a16="http://schemas.microsoft.com/office/drawing/2014/main" id="{9BCAB2C9-0A5A-4769-A95D-51ADA25655AF}"/>
                </a:ext>
              </a:extLst>
            </p:cNvPr>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0;p54">
              <a:extLst>
                <a:ext uri="{FF2B5EF4-FFF2-40B4-BE49-F238E27FC236}">
                  <a16:creationId xmlns:a16="http://schemas.microsoft.com/office/drawing/2014/main" id="{FC33A467-3AF3-4F41-A024-4EE1EDBD4BB2}"/>
                </a:ext>
              </a:extLst>
            </p:cNvPr>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1;p54">
              <a:extLst>
                <a:ext uri="{FF2B5EF4-FFF2-40B4-BE49-F238E27FC236}">
                  <a16:creationId xmlns:a16="http://schemas.microsoft.com/office/drawing/2014/main" id="{0DBE93EF-17EC-4DC7-8211-1FFCFA933253}"/>
                </a:ext>
              </a:extLst>
            </p:cNvPr>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2;p54">
              <a:extLst>
                <a:ext uri="{FF2B5EF4-FFF2-40B4-BE49-F238E27FC236}">
                  <a16:creationId xmlns:a16="http://schemas.microsoft.com/office/drawing/2014/main" id="{EBDD59DF-86FA-472E-BF42-478AADA3C604}"/>
                </a:ext>
              </a:extLst>
            </p:cNvPr>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3;p54">
              <a:extLst>
                <a:ext uri="{FF2B5EF4-FFF2-40B4-BE49-F238E27FC236}">
                  <a16:creationId xmlns:a16="http://schemas.microsoft.com/office/drawing/2014/main" id="{F69C12DE-B520-4073-9FC5-A6823A498939}"/>
                </a:ext>
              </a:extLst>
            </p:cNvPr>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4;p54">
              <a:extLst>
                <a:ext uri="{FF2B5EF4-FFF2-40B4-BE49-F238E27FC236}">
                  <a16:creationId xmlns:a16="http://schemas.microsoft.com/office/drawing/2014/main" id="{7340CC2B-2F30-4BF8-8FB7-E7A836E986C6}"/>
                </a:ext>
              </a:extLst>
            </p:cNvPr>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5;p54">
              <a:extLst>
                <a:ext uri="{FF2B5EF4-FFF2-40B4-BE49-F238E27FC236}">
                  <a16:creationId xmlns:a16="http://schemas.microsoft.com/office/drawing/2014/main" id="{4455BF45-0083-48F3-B9D0-073FBB9C4728}"/>
                </a:ext>
              </a:extLst>
            </p:cNvPr>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6;p54">
              <a:extLst>
                <a:ext uri="{FF2B5EF4-FFF2-40B4-BE49-F238E27FC236}">
                  <a16:creationId xmlns:a16="http://schemas.microsoft.com/office/drawing/2014/main" id="{F9794B46-2B3E-4447-8137-F51E930B092D}"/>
                </a:ext>
              </a:extLst>
            </p:cNvPr>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7;p54">
              <a:extLst>
                <a:ext uri="{FF2B5EF4-FFF2-40B4-BE49-F238E27FC236}">
                  <a16:creationId xmlns:a16="http://schemas.microsoft.com/office/drawing/2014/main" id="{BC2D72E7-BDEB-4823-8DB4-4C9B913F4421}"/>
                </a:ext>
              </a:extLst>
            </p:cNvPr>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8;p54">
              <a:extLst>
                <a:ext uri="{FF2B5EF4-FFF2-40B4-BE49-F238E27FC236}">
                  <a16:creationId xmlns:a16="http://schemas.microsoft.com/office/drawing/2014/main" id="{7785E9D3-F054-4330-9456-823722197D6C}"/>
                </a:ext>
              </a:extLst>
            </p:cNvPr>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9;p54">
              <a:extLst>
                <a:ext uri="{FF2B5EF4-FFF2-40B4-BE49-F238E27FC236}">
                  <a16:creationId xmlns:a16="http://schemas.microsoft.com/office/drawing/2014/main" id="{F8A2E958-9951-4F05-96E7-3CC042289C06}"/>
                </a:ext>
              </a:extLst>
            </p:cNvPr>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0;p54">
              <a:extLst>
                <a:ext uri="{FF2B5EF4-FFF2-40B4-BE49-F238E27FC236}">
                  <a16:creationId xmlns:a16="http://schemas.microsoft.com/office/drawing/2014/main" id="{04101216-5BF2-4E00-B1CF-F05E9018BD6B}"/>
                </a:ext>
              </a:extLst>
            </p:cNvPr>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1;p54">
              <a:extLst>
                <a:ext uri="{FF2B5EF4-FFF2-40B4-BE49-F238E27FC236}">
                  <a16:creationId xmlns:a16="http://schemas.microsoft.com/office/drawing/2014/main" id="{7FCD6FFF-DB6D-45C9-87FD-D8540127F154}"/>
                </a:ext>
              </a:extLst>
            </p:cNvPr>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2;p54">
              <a:extLst>
                <a:ext uri="{FF2B5EF4-FFF2-40B4-BE49-F238E27FC236}">
                  <a16:creationId xmlns:a16="http://schemas.microsoft.com/office/drawing/2014/main" id="{9AB7F896-0C14-4752-88E6-474C5B2D8C5A}"/>
                </a:ext>
              </a:extLst>
            </p:cNvPr>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3;p54">
              <a:extLst>
                <a:ext uri="{FF2B5EF4-FFF2-40B4-BE49-F238E27FC236}">
                  <a16:creationId xmlns:a16="http://schemas.microsoft.com/office/drawing/2014/main" id="{8FC84AF3-2BCF-4255-ACA0-9AA6CCFC3FAE}"/>
                </a:ext>
              </a:extLst>
            </p:cNvPr>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4;p54">
              <a:extLst>
                <a:ext uri="{FF2B5EF4-FFF2-40B4-BE49-F238E27FC236}">
                  <a16:creationId xmlns:a16="http://schemas.microsoft.com/office/drawing/2014/main" id="{650E03D5-F085-417F-9D10-A9541332124E}"/>
                </a:ext>
              </a:extLst>
            </p:cNvPr>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5;p54">
              <a:extLst>
                <a:ext uri="{FF2B5EF4-FFF2-40B4-BE49-F238E27FC236}">
                  <a16:creationId xmlns:a16="http://schemas.microsoft.com/office/drawing/2014/main" id="{2B61B7EA-185E-461D-A83D-830CC07F3D6C}"/>
                </a:ext>
              </a:extLst>
            </p:cNvPr>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6;p54">
              <a:extLst>
                <a:ext uri="{FF2B5EF4-FFF2-40B4-BE49-F238E27FC236}">
                  <a16:creationId xmlns:a16="http://schemas.microsoft.com/office/drawing/2014/main" id="{AEF4819D-085D-4561-A97A-CE62156CC7FB}"/>
                </a:ext>
              </a:extLst>
            </p:cNvPr>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7;p54">
              <a:extLst>
                <a:ext uri="{FF2B5EF4-FFF2-40B4-BE49-F238E27FC236}">
                  <a16:creationId xmlns:a16="http://schemas.microsoft.com/office/drawing/2014/main" id="{6E3B5448-A151-48A6-933A-61B25EF39675}"/>
                </a:ext>
              </a:extLst>
            </p:cNvPr>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8;p54">
              <a:extLst>
                <a:ext uri="{FF2B5EF4-FFF2-40B4-BE49-F238E27FC236}">
                  <a16:creationId xmlns:a16="http://schemas.microsoft.com/office/drawing/2014/main" id="{6E93933F-FF02-436D-8087-AA82FD47ECAA}"/>
                </a:ext>
              </a:extLst>
            </p:cNvPr>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9;p54">
              <a:extLst>
                <a:ext uri="{FF2B5EF4-FFF2-40B4-BE49-F238E27FC236}">
                  <a16:creationId xmlns:a16="http://schemas.microsoft.com/office/drawing/2014/main" id="{6168BB9B-6285-45BA-A170-6006F525DC6B}"/>
                </a:ext>
              </a:extLst>
            </p:cNvPr>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00;p54">
              <a:extLst>
                <a:ext uri="{FF2B5EF4-FFF2-40B4-BE49-F238E27FC236}">
                  <a16:creationId xmlns:a16="http://schemas.microsoft.com/office/drawing/2014/main" id="{A95AEF30-F21E-41C9-8EAB-64541486B973}"/>
                </a:ext>
              </a:extLst>
            </p:cNvPr>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01;p54">
              <a:extLst>
                <a:ext uri="{FF2B5EF4-FFF2-40B4-BE49-F238E27FC236}">
                  <a16:creationId xmlns:a16="http://schemas.microsoft.com/office/drawing/2014/main" id="{99D9C5C2-712F-4E7E-81FE-0AA1A4179325}"/>
                </a:ext>
              </a:extLst>
            </p:cNvPr>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02;p54">
              <a:extLst>
                <a:ext uri="{FF2B5EF4-FFF2-40B4-BE49-F238E27FC236}">
                  <a16:creationId xmlns:a16="http://schemas.microsoft.com/office/drawing/2014/main" id="{475C583E-CF5B-40A7-9B7F-51F08D03863D}"/>
                </a:ext>
              </a:extLst>
            </p:cNvPr>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3;p54">
              <a:extLst>
                <a:ext uri="{FF2B5EF4-FFF2-40B4-BE49-F238E27FC236}">
                  <a16:creationId xmlns:a16="http://schemas.microsoft.com/office/drawing/2014/main" id="{8599C741-4DBE-4781-B65D-5545C00E9442}"/>
                </a:ext>
              </a:extLst>
            </p:cNvPr>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4;p54">
              <a:extLst>
                <a:ext uri="{FF2B5EF4-FFF2-40B4-BE49-F238E27FC236}">
                  <a16:creationId xmlns:a16="http://schemas.microsoft.com/office/drawing/2014/main" id="{5C35F4AB-3972-426A-AFAB-AE65E33DA334}"/>
                </a:ext>
              </a:extLst>
            </p:cNvPr>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5;p54">
              <a:extLst>
                <a:ext uri="{FF2B5EF4-FFF2-40B4-BE49-F238E27FC236}">
                  <a16:creationId xmlns:a16="http://schemas.microsoft.com/office/drawing/2014/main" id="{22FB567A-EB62-4121-8DDF-8F7EAC655EA3}"/>
                </a:ext>
              </a:extLst>
            </p:cNvPr>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6;p54">
              <a:extLst>
                <a:ext uri="{FF2B5EF4-FFF2-40B4-BE49-F238E27FC236}">
                  <a16:creationId xmlns:a16="http://schemas.microsoft.com/office/drawing/2014/main" id="{BBEF23E0-41F8-44EC-97F6-95EF4CC0FF09}"/>
                </a:ext>
              </a:extLst>
            </p:cNvPr>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7;p54">
              <a:extLst>
                <a:ext uri="{FF2B5EF4-FFF2-40B4-BE49-F238E27FC236}">
                  <a16:creationId xmlns:a16="http://schemas.microsoft.com/office/drawing/2014/main" id="{3BFB6E9F-A7E3-42E1-B941-5755541C2951}"/>
                </a:ext>
              </a:extLst>
            </p:cNvPr>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8;p54">
              <a:extLst>
                <a:ext uri="{FF2B5EF4-FFF2-40B4-BE49-F238E27FC236}">
                  <a16:creationId xmlns:a16="http://schemas.microsoft.com/office/drawing/2014/main" id="{D5CD1070-49EE-43EC-800A-72A13C97E8C7}"/>
                </a:ext>
              </a:extLst>
            </p:cNvPr>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9;p54">
              <a:extLst>
                <a:ext uri="{FF2B5EF4-FFF2-40B4-BE49-F238E27FC236}">
                  <a16:creationId xmlns:a16="http://schemas.microsoft.com/office/drawing/2014/main" id="{8FB90FBD-3400-4F07-B830-43D0368A5153}"/>
                </a:ext>
              </a:extLst>
            </p:cNvPr>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10;p54">
              <a:extLst>
                <a:ext uri="{FF2B5EF4-FFF2-40B4-BE49-F238E27FC236}">
                  <a16:creationId xmlns:a16="http://schemas.microsoft.com/office/drawing/2014/main" id="{25B4E7E6-B07B-44F4-BF46-D8DC421226AF}"/>
                </a:ext>
              </a:extLst>
            </p:cNvPr>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11;p54">
              <a:extLst>
                <a:ext uri="{FF2B5EF4-FFF2-40B4-BE49-F238E27FC236}">
                  <a16:creationId xmlns:a16="http://schemas.microsoft.com/office/drawing/2014/main" id="{BABF0F71-8A69-451D-B74F-D563A00F485A}"/>
                </a:ext>
              </a:extLst>
            </p:cNvPr>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303;p54">
            <a:extLst>
              <a:ext uri="{FF2B5EF4-FFF2-40B4-BE49-F238E27FC236}">
                <a16:creationId xmlns:a16="http://schemas.microsoft.com/office/drawing/2014/main" id="{CC094418-631B-405E-B468-FC9C6E7A3FA4}"/>
              </a:ext>
            </a:extLst>
          </p:cNvPr>
          <p:cNvGrpSpPr/>
          <p:nvPr/>
        </p:nvGrpSpPr>
        <p:grpSpPr>
          <a:xfrm rot="21378203">
            <a:off x="10360224" y="4898110"/>
            <a:ext cx="1702704" cy="1774270"/>
            <a:chOff x="4465125" y="1062850"/>
            <a:chExt cx="1024850" cy="1067925"/>
          </a:xfrm>
        </p:grpSpPr>
        <p:sp>
          <p:nvSpPr>
            <p:cNvPr id="81" name="Google Shape;1304;p54">
              <a:extLst>
                <a:ext uri="{FF2B5EF4-FFF2-40B4-BE49-F238E27FC236}">
                  <a16:creationId xmlns:a16="http://schemas.microsoft.com/office/drawing/2014/main" id="{C8403EF2-766A-4D8D-8733-3BB25B8BAB0C}"/>
                </a:ext>
              </a:extLst>
            </p:cNvPr>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05;p54">
              <a:extLst>
                <a:ext uri="{FF2B5EF4-FFF2-40B4-BE49-F238E27FC236}">
                  <a16:creationId xmlns:a16="http://schemas.microsoft.com/office/drawing/2014/main" id="{A1C2094A-412E-411B-9FAD-50E93083B38A}"/>
                </a:ext>
              </a:extLst>
            </p:cNvPr>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306;p54">
              <a:extLst>
                <a:ext uri="{FF2B5EF4-FFF2-40B4-BE49-F238E27FC236}">
                  <a16:creationId xmlns:a16="http://schemas.microsoft.com/office/drawing/2014/main" id="{0EFDF692-871E-4504-8F42-0EBB366C7A83}"/>
                </a:ext>
              </a:extLst>
            </p:cNvPr>
            <p:cNvGrpSpPr/>
            <p:nvPr/>
          </p:nvGrpSpPr>
          <p:grpSpPr>
            <a:xfrm>
              <a:off x="4465125" y="1062850"/>
              <a:ext cx="1024850" cy="1067925"/>
              <a:chOff x="4465125" y="1062850"/>
              <a:chExt cx="1024850" cy="1067925"/>
            </a:xfrm>
          </p:grpSpPr>
          <p:sp>
            <p:nvSpPr>
              <p:cNvPr id="84" name="Google Shape;1307;p54">
                <a:extLst>
                  <a:ext uri="{FF2B5EF4-FFF2-40B4-BE49-F238E27FC236}">
                    <a16:creationId xmlns:a16="http://schemas.microsoft.com/office/drawing/2014/main" id="{26D318BA-BAA8-4EA8-9179-BAB1510AB5EA}"/>
                  </a:ext>
                </a:extLst>
              </p:cNvPr>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08;p54">
                <a:extLst>
                  <a:ext uri="{FF2B5EF4-FFF2-40B4-BE49-F238E27FC236}">
                    <a16:creationId xmlns:a16="http://schemas.microsoft.com/office/drawing/2014/main" id="{A2147465-607C-419F-A413-A17945CA78B9}"/>
                  </a:ext>
                </a:extLst>
              </p:cNvPr>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09;p54">
                <a:extLst>
                  <a:ext uri="{FF2B5EF4-FFF2-40B4-BE49-F238E27FC236}">
                    <a16:creationId xmlns:a16="http://schemas.microsoft.com/office/drawing/2014/main" id="{91BEF6E5-858F-488F-8A7C-3FA8B9A1F5D9}"/>
                  </a:ext>
                </a:extLst>
              </p:cNvPr>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10;p54">
                <a:extLst>
                  <a:ext uri="{FF2B5EF4-FFF2-40B4-BE49-F238E27FC236}">
                    <a16:creationId xmlns:a16="http://schemas.microsoft.com/office/drawing/2014/main" id="{7D2D7174-E52A-4DC3-BF39-A28B697352D1}"/>
                  </a:ext>
                </a:extLst>
              </p:cNvPr>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11;p54">
                <a:extLst>
                  <a:ext uri="{FF2B5EF4-FFF2-40B4-BE49-F238E27FC236}">
                    <a16:creationId xmlns:a16="http://schemas.microsoft.com/office/drawing/2014/main" id="{BD83EC1E-C32A-488F-8B72-1B643061E10A}"/>
                  </a:ext>
                </a:extLst>
              </p:cNvPr>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12;p54">
                <a:extLst>
                  <a:ext uri="{FF2B5EF4-FFF2-40B4-BE49-F238E27FC236}">
                    <a16:creationId xmlns:a16="http://schemas.microsoft.com/office/drawing/2014/main" id="{ED63549D-15B9-4294-AFE1-C9CE61B28D35}"/>
                  </a:ext>
                </a:extLst>
              </p:cNvPr>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13;p54">
                <a:extLst>
                  <a:ext uri="{FF2B5EF4-FFF2-40B4-BE49-F238E27FC236}">
                    <a16:creationId xmlns:a16="http://schemas.microsoft.com/office/drawing/2014/main" id="{79B2B1F0-6DDD-49CE-9568-DAA18952761A}"/>
                  </a:ext>
                </a:extLst>
              </p:cNvPr>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14;p54">
                <a:extLst>
                  <a:ext uri="{FF2B5EF4-FFF2-40B4-BE49-F238E27FC236}">
                    <a16:creationId xmlns:a16="http://schemas.microsoft.com/office/drawing/2014/main" id="{07F8D573-D996-49A2-9DCE-ED1780ED40F1}"/>
                  </a:ext>
                </a:extLst>
              </p:cNvPr>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15;p54">
                <a:extLst>
                  <a:ext uri="{FF2B5EF4-FFF2-40B4-BE49-F238E27FC236}">
                    <a16:creationId xmlns:a16="http://schemas.microsoft.com/office/drawing/2014/main" id="{87E56BCF-75C9-4558-9288-49F27E9C34FD}"/>
                  </a:ext>
                </a:extLst>
              </p:cNvPr>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16;p54">
                <a:extLst>
                  <a:ext uri="{FF2B5EF4-FFF2-40B4-BE49-F238E27FC236}">
                    <a16:creationId xmlns:a16="http://schemas.microsoft.com/office/drawing/2014/main" id="{004C927B-E636-42F4-B4CC-CC890741BA03}"/>
                  </a:ext>
                </a:extLst>
              </p:cNvPr>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17;p54">
                <a:extLst>
                  <a:ext uri="{FF2B5EF4-FFF2-40B4-BE49-F238E27FC236}">
                    <a16:creationId xmlns:a16="http://schemas.microsoft.com/office/drawing/2014/main" id="{FA3C161A-2192-4430-8886-339812DA4C01}"/>
                  </a:ext>
                </a:extLst>
              </p:cNvPr>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18;p54">
                <a:extLst>
                  <a:ext uri="{FF2B5EF4-FFF2-40B4-BE49-F238E27FC236}">
                    <a16:creationId xmlns:a16="http://schemas.microsoft.com/office/drawing/2014/main" id="{54CC1B22-789B-4C5D-8338-59AD9D74C80E}"/>
                  </a:ext>
                </a:extLst>
              </p:cNvPr>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19;p54">
                <a:extLst>
                  <a:ext uri="{FF2B5EF4-FFF2-40B4-BE49-F238E27FC236}">
                    <a16:creationId xmlns:a16="http://schemas.microsoft.com/office/drawing/2014/main" id="{D59D0245-564D-48A4-94C4-21A70157284C}"/>
                  </a:ext>
                </a:extLst>
              </p:cNvPr>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20;p54">
                <a:extLst>
                  <a:ext uri="{FF2B5EF4-FFF2-40B4-BE49-F238E27FC236}">
                    <a16:creationId xmlns:a16="http://schemas.microsoft.com/office/drawing/2014/main" id="{73AA1413-6E67-4A99-90D9-7D1D0F5F52CD}"/>
                  </a:ext>
                </a:extLst>
              </p:cNvPr>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21;p54">
                <a:extLst>
                  <a:ext uri="{FF2B5EF4-FFF2-40B4-BE49-F238E27FC236}">
                    <a16:creationId xmlns:a16="http://schemas.microsoft.com/office/drawing/2014/main" id="{02E38CFF-271F-4C15-BE8A-36B29A032EA1}"/>
                  </a:ext>
                </a:extLst>
              </p:cNvPr>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22;p54">
                <a:extLst>
                  <a:ext uri="{FF2B5EF4-FFF2-40B4-BE49-F238E27FC236}">
                    <a16:creationId xmlns:a16="http://schemas.microsoft.com/office/drawing/2014/main" id="{B3BD9EA8-E746-4738-9B21-F7510A047C0D}"/>
                  </a:ext>
                </a:extLst>
              </p:cNvPr>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3;p54">
                <a:extLst>
                  <a:ext uri="{FF2B5EF4-FFF2-40B4-BE49-F238E27FC236}">
                    <a16:creationId xmlns:a16="http://schemas.microsoft.com/office/drawing/2014/main" id="{B677CD62-DF78-40D7-AC99-4DF04023DCD3}"/>
                  </a:ext>
                </a:extLst>
              </p:cNvPr>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24;p54">
                <a:extLst>
                  <a:ext uri="{FF2B5EF4-FFF2-40B4-BE49-F238E27FC236}">
                    <a16:creationId xmlns:a16="http://schemas.microsoft.com/office/drawing/2014/main" id="{9D0DA85A-1D97-4CCE-8250-A6EE7A8EF52D}"/>
                  </a:ext>
                </a:extLst>
              </p:cNvPr>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25;p54">
                <a:extLst>
                  <a:ext uri="{FF2B5EF4-FFF2-40B4-BE49-F238E27FC236}">
                    <a16:creationId xmlns:a16="http://schemas.microsoft.com/office/drawing/2014/main" id="{A6730371-3F60-4B52-9E32-492305C62D58}"/>
                  </a:ext>
                </a:extLst>
              </p:cNvPr>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26;p54">
                <a:extLst>
                  <a:ext uri="{FF2B5EF4-FFF2-40B4-BE49-F238E27FC236}">
                    <a16:creationId xmlns:a16="http://schemas.microsoft.com/office/drawing/2014/main" id="{21FBFF67-4A9C-4EFB-B1CC-863911603F8C}"/>
                  </a:ext>
                </a:extLst>
              </p:cNvPr>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27;p54">
                <a:extLst>
                  <a:ext uri="{FF2B5EF4-FFF2-40B4-BE49-F238E27FC236}">
                    <a16:creationId xmlns:a16="http://schemas.microsoft.com/office/drawing/2014/main" id="{96489017-34F4-4789-BE87-6215BC694E63}"/>
                  </a:ext>
                </a:extLst>
              </p:cNvPr>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28;p54">
                <a:extLst>
                  <a:ext uri="{FF2B5EF4-FFF2-40B4-BE49-F238E27FC236}">
                    <a16:creationId xmlns:a16="http://schemas.microsoft.com/office/drawing/2014/main" id="{8521B336-94D9-4754-BE42-5A7143462264}"/>
                  </a:ext>
                </a:extLst>
              </p:cNvPr>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29;p54">
                <a:extLst>
                  <a:ext uri="{FF2B5EF4-FFF2-40B4-BE49-F238E27FC236}">
                    <a16:creationId xmlns:a16="http://schemas.microsoft.com/office/drawing/2014/main" id="{8FCE7EB3-3492-4FF5-BE54-25E716969A74}"/>
                  </a:ext>
                </a:extLst>
              </p:cNvPr>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30;p54">
                <a:extLst>
                  <a:ext uri="{FF2B5EF4-FFF2-40B4-BE49-F238E27FC236}">
                    <a16:creationId xmlns:a16="http://schemas.microsoft.com/office/drawing/2014/main" id="{05202366-74D4-4ADE-B42E-2FB68B3458C2}"/>
                  </a:ext>
                </a:extLst>
              </p:cNvPr>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31;p54">
                <a:extLst>
                  <a:ext uri="{FF2B5EF4-FFF2-40B4-BE49-F238E27FC236}">
                    <a16:creationId xmlns:a16="http://schemas.microsoft.com/office/drawing/2014/main" id="{37FB0399-7DE9-4BCF-8928-4E4E1BB14E60}"/>
                  </a:ext>
                </a:extLst>
              </p:cNvPr>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32;p54">
                <a:extLst>
                  <a:ext uri="{FF2B5EF4-FFF2-40B4-BE49-F238E27FC236}">
                    <a16:creationId xmlns:a16="http://schemas.microsoft.com/office/drawing/2014/main" id="{C81A751B-21BC-45F1-BD5A-01BF818470C8}"/>
                  </a:ext>
                </a:extLst>
              </p:cNvPr>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33;p54">
                <a:extLst>
                  <a:ext uri="{FF2B5EF4-FFF2-40B4-BE49-F238E27FC236}">
                    <a16:creationId xmlns:a16="http://schemas.microsoft.com/office/drawing/2014/main" id="{FF72D12A-4496-4FC7-83B5-3901DE71E88A}"/>
                  </a:ext>
                </a:extLst>
              </p:cNvPr>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34;p54">
                <a:extLst>
                  <a:ext uri="{FF2B5EF4-FFF2-40B4-BE49-F238E27FC236}">
                    <a16:creationId xmlns:a16="http://schemas.microsoft.com/office/drawing/2014/main" id="{DD90634C-6C5E-4E93-B054-8844D6AA8665}"/>
                  </a:ext>
                </a:extLst>
              </p:cNvPr>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35;p54">
                <a:extLst>
                  <a:ext uri="{FF2B5EF4-FFF2-40B4-BE49-F238E27FC236}">
                    <a16:creationId xmlns:a16="http://schemas.microsoft.com/office/drawing/2014/main" id="{171D527F-D266-41F5-AC72-BFA30B92E95D}"/>
                  </a:ext>
                </a:extLst>
              </p:cNvPr>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6;p54">
                <a:extLst>
                  <a:ext uri="{FF2B5EF4-FFF2-40B4-BE49-F238E27FC236}">
                    <a16:creationId xmlns:a16="http://schemas.microsoft.com/office/drawing/2014/main" id="{6FE7A0F8-002C-4418-9B41-3EE1BE51DA7C}"/>
                  </a:ext>
                </a:extLst>
              </p:cNvPr>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37;p54">
                <a:extLst>
                  <a:ext uri="{FF2B5EF4-FFF2-40B4-BE49-F238E27FC236}">
                    <a16:creationId xmlns:a16="http://schemas.microsoft.com/office/drawing/2014/main" id="{2FF8E22B-0DB6-41A3-A4C0-97E9E2C941CE}"/>
                  </a:ext>
                </a:extLst>
              </p:cNvPr>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38;p54">
                <a:extLst>
                  <a:ext uri="{FF2B5EF4-FFF2-40B4-BE49-F238E27FC236}">
                    <a16:creationId xmlns:a16="http://schemas.microsoft.com/office/drawing/2014/main" id="{FC40BC28-8BF3-462B-9320-54541DBFB854}"/>
                  </a:ext>
                </a:extLst>
              </p:cNvPr>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 name="Google Shape;1339;p54">
            <a:extLst>
              <a:ext uri="{FF2B5EF4-FFF2-40B4-BE49-F238E27FC236}">
                <a16:creationId xmlns:a16="http://schemas.microsoft.com/office/drawing/2014/main" id="{8AFE2201-F221-48F2-95D3-DF3E6634F2E7}"/>
              </a:ext>
            </a:extLst>
          </p:cNvPr>
          <p:cNvGrpSpPr/>
          <p:nvPr/>
        </p:nvGrpSpPr>
        <p:grpSpPr>
          <a:xfrm rot="4016864">
            <a:off x="769645" y="788693"/>
            <a:ext cx="1380099" cy="1372693"/>
            <a:chOff x="5854150" y="1414663"/>
            <a:chExt cx="796725" cy="792450"/>
          </a:xfrm>
        </p:grpSpPr>
        <p:sp>
          <p:nvSpPr>
            <p:cNvPr id="144" name="Google Shape;1340;p54">
              <a:extLst>
                <a:ext uri="{FF2B5EF4-FFF2-40B4-BE49-F238E27FC236}">
                  <a16:creationId xmlns:a16="http://schemas.microsoft.com/office/drawing/2014/main" id="{8EA8B83B-C2EE-414D-B4A1-8EB3F2AF6D28}"/>
                </a:ext>
              </a:extLst>
            </p:cNvPr>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41;p54">
              <a:extLst>
                <a:ext uri="{FF2B5EF4-FFF2-40B4-BE49-F238E27FC236}">
                  <a16:creationId xmlns:a16="http://schemas.microsoft.com/office/drawing/2014/main" id="{CD48BFC4-6218-49CF-A3DD-3C2A18002297}"/>
                </a:ext>
              </a:extLst>
            </p:cNvPr>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42;p54">
              <a:extLst>
                <a:ext uri="{FF2B5EF4-FFF2-40B4-BE49-F238E27FC236}">
                  <a16:creationId xmlns:a16="http://schemas.microsoft.com/office/drawing/2014/main" id="{B1935EFD-D5C2-414D-84B4-502EF67C8E9E}"/>
                </a:ext>
              </a:extLst>
            </p:cNvPr>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43;p54">
              <a:extLst>
                <a:ext uri="{FF2B5EF4-FFF2-40B4-BE49-F238E27FC236}">
                  <a16:creationId xmlns:a16="http://schemas.microsoft.com/office/drawing/2014/main" id="{45314480-FEE5-4504-9DDE-80A71E5610CD}"/>
                </a:ext>
              </a:extLst>
            </p:cNvPr>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44;p54">
              <a:extLst>
                <a:ext uri="{FF2B5EF4-FFF2-40B4-BE49-F238E27FC236}">
                  <a16:creationId xmlns:a16="http://schemas.microsoft.com/office/drawing/2014/main" id="{6D3924D0-C17D-4E4D-A608-D0A814A994C4}"/>
                </a:ext>
              </a:extLst>
            </p:cNvPr>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45;p54">
              <a:extLst>
                <a:ext uri="{FF2B5EF4-FFF2-40B4-BE49-F238E27FC236}">
                  <a16:creationId xmlns:a16="http://schemas.microsoft.com/office/drawing/2014/main" id="{73A1F316-DE7E-41CF-AE5A-255CC14D5F65}"/>
                </a:ext>
              </a:extLst>
            </p:cNvPr>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46;p54">
              <a:extLst>
                <a:ext uri="{FF2B5EF4-FFF2-40B4-BE49-F238E27FC236}">
                  <a16:creationId xmlns:a16="http://schemas.microsoft.com/office/drawing/2014/main" id="{FEC862E9-9D9B-4482-ACC7-862BE4AE81D3}"/>
                </a:ext>
              </a:extLst>
            </p:cNvPr>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47;p54">
              <a:extLst>
                <a:ext uri="{FF2B5EF4-FFF2-40B4-BE49-F238E27FC236}">
                  <a16:creationId xmlns:a16="http://schemas.microsoft.com/office/drawing/2014/main" id="{229A79D9-C5CA-49D8-9186-5A41772D680C}"/>
                </a:ext>
              </a:extLst>
            </p:cNvPr>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48;p54">
              <a:extLst>
                <a:ext uri="{FF2B5EF4-FFF2-40B4-BE49-F238E27FC236}">
                  <a16:creationId xmlns:a16="http://schemas.microsoft.com/office/drawing/2014/main" id="{E7C1612F-7321-4DCD-ADDA-745C7392C90C}"/>
                </a:ext>
              </a:extLst>
            </p:cNvPr>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49;p54">
              <a:extLst>
                <a:ext uri="{FF2B5EF4-FFF2-40B4-BE49-F238E27FC236}">
                  <a16:creationId xmlns:a16="http://schemas.microsoft.com/office/drawing/2014/main" id="{2F607D65-069A-4DB7-BCA2-85283F590EBC}"/>
                </a:ext>
              </a:extLst>
            </p:cNvPr>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50;p54">
              <a:extLst>
                <a:ext uri="{FF2B5EF4-FFF2-40B4-BE49-F238E27FC236}">
                  <a16:creationId xmlns:a16="http://schemas.microsoft.com/office/drawing/2014/main" id="{B8F24E6A-E996-4B2B-B65B-5F0DA647A3AC}"/>
                </a:ext>
              </a:extLst>
            </p:cNvPr>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51;p54">
              <a:extLst>
                <a:ext uri="{FF2B5EF4-FFF2-40B4-BE49-F238E27FC236}">
                  <a16:creationId xmlns:a16="http://schemas.microsoft.com/office/drawing/2014/main" id="{04E1B789-23C4-43B4-AB39-B6058C2D7EA9}"/>
                </a:ext>
              </a:extLst>
            </p:cNvPr>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52;p54">
              <a:extLst>
                <a:ext uri="{FF2B5EF4-FFF2-40B4-BE49-F238E27FC236}">
                  <a16:creationId xmlns:a16="http://schemas.microsoft.com/office/drawing/2014/main" id="{6D767755-B39D-49FD-A2BA-58B26A29FA54}"/>
                </a:ext>
              </a:extLst>
            </p:cNvPr>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53;p54">
              <a:extLst>
                <a:ext uri="{FF2B5EF4-FFF2-40B4-BE49-F238E27FC236}">
                  <a16:creationId xmlns:a16="http://schemas.microsoft.com/office/drawing/2014/main" id="{1815AE92-6C7E-406C-8050-736114E50AFD}"/>
                </a:ext>
              </a:extLst>
            </p:cNvPr>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54;p54">
              <a:extLst>
                <a:ext uri="{FF2B5EF4-FFF2-40B4-BE49-F238E27FC236}">
                  <a16:creationId xmlns:a16="http://schemas.microsoft.com/office/drawing/2014/main" id="{D47AF54E-9536-42C2-A67B-A3E6147B12C3}"/>
                </a:ext>
              </a:extLst>
            </p:cNvPr>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55;p54">
              <a:extLst>
                <a:ext uri="{FF2B5EF4-FFF2-40B4-BE49-F238E27FC236}">
                  <a16:creationId xmlns:a16="http://schemas.microsoft.com/office/drawing/2014/main" id="{3E32720F-2249-4375-94E6-4C2E3A228683}"/>
                </a:ext>
              </a:extLst>
            </p:cNvPr>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56;p54">
              <a:extLst>
                <a:ext uri="{FF2B5EF4-FFF2-40B4-BE49-F238E27FC236}">
                  <a16:creationId xmlns:a16="http://schemas.microsoft.com/office/drawing/2014/main" id="{52078D64-BC30-4FE8-BA98-A535E4ED157C}"/>
                </a:ext>
              </a:extLst>
            </p:cNvPr>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57;p54">
              <a:extLst>
                <a:ext uri="{FF2B5EF4-FFF2-40B4-BE49-F238E27FC236}">
                  <a16:creationId xmlns:a16="http://schemas.microsoft.com/office/drawing/2014/main" id="{61734B7B-7106-4D85-B1DC-51CAC3F3F382}"/>
                </a:ext>
              </a:extLst>
            </p:cNvPr>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58;p54">
              <a:extLst>
                <a:ext uri="{FF2B5EF4-FFF2-40B4-BE49-F238E27FC236}">
                  <a16:creationId xmlns:a16="http://schemas.microsoft.com/office/drawing/2014/main" id="{26CAFCCD-13E4-4A6B-B045-053319F6DF8E}"/>
                </a:ext>
              </a:extLst>
            </p:cNvPr>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59;p54">
              <a:extLst>
                <a:ext uri="{FF2B5EF4-FFF2-40B4-BE49-F238E27FC236}">
                  <a16:creationId xmlns:a16="http://schemas.microsoft.com/office/drawing/2014/main" id="{D5E4D9D2-D0CB-4F54-848D-F04299044F97}"/>
                </a:ext>
              </a:extLst>
            </p:cNvPr>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60;p54">
              <a:extLst>
                <a:ext uri="{FF2B5EF4-FFF2-40B4-BE49-F238E27FC236}">
                  <a16:creationId xmlns:a16="http://schemas.microsoft.com/office/drawing/2014/main" id="{D7615BD0-4A5E-4524-9D2E-D17F98F9672A}"/>
                </a:ext>
              </a:extLst>
            </p:cNvPr>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61;p54">
              <a:extLst>
                <a:ext uri="{FF2B5EF4-FFF2-40B4-BE49-F238E27FC236}">
                  <a16:creationId xmlns:a16="http://schemas.microsoft.com/office/drawing/2014/main" id="{752B9026-A961-41BE-80CD-81A9EA7E6657}"/>
                </a:ext>
              </a:extLst>
            </p:cNvPr>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62;p54">
              <a:extLst>
                <a:ext uri="{FF2B5EF4-FFF2-40B4-BE49-F238E27FC236}">
                  <a16:creationId xmlns:a16="http://schemas.microsoft.com/office/drawing/2014/main" id="{75C6F568-2DC1-4249-88B5-F2507CB90E74}"/>
                </a:ext>
              </a:extLst>
            </p:cNvPr>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63;p54">
              <a:extLst>
                <a:ext uri="{FF2B5EF4-FFF2-40B4-BE49-F238E27FC236}">
                  <a16:creationId xmlns:a16="http://schemas.microsoft.com/office/drawing/2014/main" id="{790C7BBC-0CB0-4B01-B07E-BB5A65D6F044}"/>
                </a:ext>
              </a:extLst>
            </p:cNvPr>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64;p54">
              <a:extLst>
                <a:ext uri="{FF2B5EF4-FFF2-40B4-BE49-F238E27FC236}">
                  <a16:creationId xmlns:a16="http://schemas.microsoft.com/office/drawing/2014/main" id="{644D41FF-0CAC-4A27-86F5-FA479660A67B}"/>
                </a:ext>
              </a:extLst>
            </p:cNvPr>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65;p54">
              <a:extLst>
                <a:ext uri="{FF2B5EF4-FFF2-40B4-BE49-F238E27FC236}">
                  <a16:creationId xmlns:a16="http://schemas.microsoft.com/office/drawing/2014/main" id="{2AA37099-ABEB-448D-BC81-1B1891A96357}"/>
                </a:ext>
              </a:extLst>
            </p:cNvPr>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66;p54">
              <a:extLst>
                <a:ext uri="{FF2B5EF4-FFF2-40B4-BE49-F238E27FC236}">
                  <a16:creationId xmlns:a16="http://schemas.microsoft.com/office/drawing/2014/main" id="{7B663270-F4CD-4ACC-ABF5-F9E91CD5A747}"/>
                </a:ext>
              </a:extLst>
            </p:cNvPr>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67;p54">
              <a:extLst>
                <a:ext uri="{FF2B5EF4-FFF2-40B4-BE49-F238E27FC236}">
                  <a16:creationId xmlns:a16="http://schemas.microsoft.com/office/drawing/2014/main" id="{A63F4717-776C-4959-9E85-0DF2CD1DA263}"/>
                </a:ext>
              </a:extLst>
            </p:cNvPr>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68;p54">
              <a:extLst>
                <a:ext uri="{FF2B5EF4-FFF2-40B4-BE49-F238E27FC236}">
                  <a16:creationId xmlns:a16="http://schemas.microsoft.com/office/drawing/2014/main" id="{55E17C59-09FD-4762-B2A0-22EF94BEE808}"/>
                </a:ext>
              </a:extLst>
            </p:cNvPr>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69;p54">
              <a:extLst>
                <a:ext uri="{FF2B5EF4-FFF2-40B4-BE49-F238E27FC236}">
                  <a16:creationId xmlns:a16="http://schemas.microsoft.com/office/drawing/2014/main" id="{7BB42204-190E-4292-A815-1CB04BFE8A3D}"/>
                </a:ext>
              </a:extLst>
            </p:cNvPr>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70;p54">
              <a:extLst>
                <a:ext uri="{FF2B5EF4-FFF2-40B4-BE49-F238E27FC236}">
                  <a16:creationId xmlns:a16="http://schemas.microsoft.com/office/drawing/2014/main" id="{2E6A9107-A31D-4829-98F7-E5C8106EFFEC}"/>
                </a:ext>
              </a:extLst>
            </p:cNvPr>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71;p54">
              <a:extLst>
                <a:ext uri="{FF2B5EF4-FFF2-40B4-BE49-F238E27FC236}">
                  <a16:creationId xmlns:a16="http://schemas.microsoft.com/office/drawing/2014/main" id="{97FA61D2-AA0E-4892-8EE5-DF47AE2FA308}"/>
                </a:ext>
              </a:extLst>
            </p:cNvPr>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72;p54">
              <a:extLst>
                <a:ext uri="{FF2B5EF4-FFF2-40B4-BE49-F238E27FC236}">
                  <a16:creationId xmlns:a16="http://schemas.microsoft.com/office/drawing/2014/main" id="{72C7CF82-B129-4328-B873-A95157C993A1}"/>
                </a:ext>
              </a:extLst>
            </p:cNvPr>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73;p54">
              <a:extLst>
                <a:ext uri="{FF2B5EF4-FFF2-40B4-BE49-F238E27FC236}">
                  <a16:creationId xmlns:a16="http://schemas.microsoft.com/office/drawing/2014/main" id="{B793E575-DB3D-4A17-B1C6-791639CDC978}"/>
                </a:ext>
              </a:extLst>
            </p:cNvPr>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74;p54">
              <a:extLst>
                <a:ext uri="{FF2B5EF4-FFF2-40B4-BE49-F238E27FC236}">
                  <a16:creationId xmlns:a16="http://schemas.microsoft.com/office/drawing/2014/main" id="{89101324-7272-452F-9657-9BF3B8AC3B8A}"/>
                </a:ext>
              </a:extLst>
            </p:cNvPr>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75;p54">
              <a:extLst>
                <a:ext uri="{FF2B5EF4-FFF2-40B4-BE49-F238E27FC236}">
                  <a16:creationId xmlns:a16="http://schemas.microsoft.com/office/drawing/2014/main" id="{9A871287-68F7-48A7-98C3-D6CF31725446}"/>
                </a:ext>
              </a:extLst>
            </p:cNvPr>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76;p54">
              <a:extLst>
                <a:ext uri="{FF2B5EF4-FFF2-40B4-BE49-F238E27FC236}">
                  <a16:creationId xmlns:a16="http://schemas.microsoft.com/office/drawing/2014/main" id="{AD4DC66E-974D-4A6C-B8B6-85FC95178561}"/>
                </a:ext>
              </a:extLst>
            </p:cNvPr>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77;p54">
              <a:extLst>
                <a:ext uri="{FF2B5EF4-FFF2-40B4-BE49-F238E27FC236}">
                  <a16:creationId xmlns:a16="http://schemas.microsoft.com/office/drawing/2014/main" id="{D5FCCC3C-6070-4517-8A3F-A2173D912D35}"/>
                </a:ext>
              </a:extLst>
            </p:cNvPr>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78;p54">
              <a:extLst>
                <a:ext uri="{FF2B5EF4-FFF2-40B4-BE49-F238E27FC236}">
                  <a16:creationId xmlns:a16="http://schemas.microsoft.com/office/drawing/2014/main" id="{8A38798F-30CC-45F3-9E88-D34899BCCE08}"/>
                </a:ext>
              </a:extLst>
            </p:cNvPr>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79;p54">
              <a:extLst>
                <a:ext uri="{FF2B5EF4-FFF2-40B4-BE49-F238E27FC236}">
                  <a16:creationId xmlns:a16="http://schemas.microsoft.com/office/drawing/2014/main" id="{299EBC99-C82B-4DD8-BECB-D4AD2CDD5E7F}"/>
                </a:ext>
              </a:extLst>
            </p:cNvPr>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80;p54">
              <a:extLst>
                <a:ext uri="{FF2B5EF4-FFF2-40B4-BE49-F238E27FC236}">
                  <a16:creationId xmlns:a16="http://schemas.microsoft.com/office/drawing/2014/main" id="{8CDEBC6E-2849-42B9-8A57-6ED90B9B454B}"/>
                </a:ext>
              </a:extLst>
            </p:cNvPr>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381;p54">
              <a:extLst>
                <a:ext uri="{FF2B5EF4-FFF2-40B4-BE49-F238E27FC236}">
                  <a16:creationId xmlns:a16="http://schemas.microsoft.com/office/drawing/2014/main" id="{2C8D4EFF-F385-4823-9355-1C24193F3064}"/>
                </a:ext>
              </a:extLst>
            </p:cNvPr>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382;p54">
              <a:extLst>
                <a:ext uri="{FF2B5EF4-FFF2-40B4-BE49-F238E27FC236}">
                  <a16:creationId xmlns:a16="http://schemas.microsoft.com/office/drawing/2014/main" id="{7B309FBA-9ACD-42D0-8328-F6BBEBEEBFF4}"/>
                </a:ext>
              </a:extLst>
            </p:cNvPr>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83;p54">
              <a:extLst>
                <a:ext uri="{FF2B5EF4-FFF2-40B4-BE49-F238E27FC236}">
                  <a16:creationId xmlns:a16="http://schemas.microsoft.com/office/drawing/2014/main" id="{E5BE4ADB-25F1-49A8-9922-5DB4095108C8}"/>
                </a:ext>
              </a:extLst>
            </p:cNvPr>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384;p54">
              <a:extLst>
                <a:ext uri="{FF2B5EF4-FFF2-40B4-BE49-F238E27FC236}">
                  <a16:creationId xmlns:a16="http://schemas.microsoft.com/office/drawing/2014/main" id="{5B9DF2FF-1E57-4840-8853-C4130C6DD521}"/>
                </a:ext>
              </a:extLst>
            </p:cNvPr>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385;p54">
              <a:extLst>
                <a:ext uri="{FF2B5EF4-FFF2-40B4-BE49-F238E27FC236}">
                  <a16:creationId xmlns:a16="http://schemas.microsoft.com/office/drawing/2014/main" id="{A39ABFF6-61C4-4EF9-9296-0162B119A675}"/>
                </a:ext>
              </a:extLst>
            </p:cNvPr>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86;p54">
              <a:extLst>
                <a:ext uri="{FF2B5EF4-FFF2-40B4-BE49-F238E27FC236}">
                  <a16:creationId xmlns:a16="http://schemas.microsoft.com/office/drawing/2014/main" id="{4D22785B-2BE4-4709-BD33-6DD2F49A31ED}"/>
                </a:ext>
              </a:extLst>
            </p:cNvPr>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87;p54">
              <a:extLst>
                <a:ext uri="{FF2B5EF4-FFF2-40B4-BE49-F238E27FC236}">
                  <a16:creationId xmlns:a16="http://schemas.microsoft.com/office/drawing/2014/main" id="{576D2244-A7A1-43B1-A7F3-F889372B4ECF}"/>
                </a:ext>
              </a:extLst>
            </p:cNvPr>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88;p54">
              <a:extLst>
                <a:ext uri="{FF2B5EF4-FFF2-40B4-BE49-F238E27FC236}">
                  <a16:creationId xmlns:a16="http://schemas.microsoft.com/office/drawing/2014/main" id="{9263B381-08C8-43D6-B788-06D617C5A742}"/>
                </a:ext>
              </a:extLst>
            </p:cNvPr>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89;p54">
              <a:extLst>
                <a:ext uri="{FF2B5EF4-FFF2-40B4-BE49-F238E27FC236}">
                  <a16:creationId xmlns:a16="http://schemas.microsoft.com/office/drawing/2014/main" id="{B8B9F78C-7E03-41B3-8116-FB76A3A7C4BA}"/>
                </a:ext>
              </a:extLst>
            </p:cNvPr>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90;p54">
              <a:extLst>
                <a:ext uri="{FF2B5EF4-FFF2-40B4-BE49-F238E27FC236}">
                  <a16:creationId xmlns:a16="http://schemas.microsoft.com/office/drawing/2014/main" id="{E21B1DEA-DFDD-4E13-8688-78169730174F}"/>
                </a:ext>
              </a:extLst>
            </p:cNvPr>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91;p54">
              <a:extLst>
                <a:ext uri="{FF2B5EF4-FFF2-40B4-BE49-F238E27FC236}">
                  <a16:creationId xmlns:a16="http://schemas.microsoft.com/office/drawing/2014/main" id="{6DE417FA-4F14-471F-BDDB-642851E4C772}"/>
                </a:ext>
              </a:extLst>
            </p:cNvPr>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92;p54">
              <a:extLst>
                <a:ext uri="{FF2B5EF4-FFF2-40B4-BE49-F238E27FC236}">
                  <a16:creationId xmlns:a16="http://schemas.microsoft.com/office/drawing/2014/main" id="{B8EA97D5-50B1-40CB-97B9-C06D9293B9A0}"/>
                </a:ext>
              </a:extLst>
            </p:cNvPr>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93;p54">
              <a:extLst>
                <a:ext uri="{FF2B5EF4-FFF2-40B4-BE49-F238E27FC236}">
                  <a16:creationId xmlns:a16="http://schemas.microsoft.com/office/drawing/2014/main" id="{01CAD3B9-E1E9-4B80-B073-CC2F71E20F68}"/>
                </a:ext>
              </a:extLst>
            </p:cNvPr>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94;p54">
              <a:extLst>
                <a:ext uri="{FF2B5EF4-FFF2-40B4-BE49-F238E27FC236}">
                  <a16:creationId xmlns:a16="http://schemas.microsoft.com/office/drawing/2014/main" id="{FB8EB9F7-3D03-449E-A237-1A835A66D109}"/>
                </a:ext>
              </a:extLst>
            </p:cNvPr>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95;p54">
              <a:extLst>
                <a:ext uri="{FF2B5EF4-FFF2-40B4-BE49-F238E27FC236}">
                  <a16:creationId xmlns:a16="http://schemas.microsoft.com/office/drawing/2014/main" id="{DAD6CC82-936F-4FE5-AD64-7D1BAF9F4BB7}"/>
                </a:ext>
              </a:extLst>
            </p:cNvPr>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396;p54">
              <a:extLst>
                <a:ext uri="{FF2B5EF4-FFF2-40B4-BE49-F238E27FC236}">
                  <a16:creationId xmlns:a16="http://schemas.microsoft.com/office/drawing/2014/main" id="{7767EE11-C42E-49FA-AEAF-ECA259BD2595}"/>
                </a:ext>
              </a:extLst>
            </p:cNvPr>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97;p54">
              <a:extLst>
                <a:ext uri="{FF2B5EF4-FFF2-40B4-BE49-F238E27FC236}">
                  <a16:creationId xmlns:a16="http://schemas.microsoft.com/office/drawing/2014/main" id="{8847ECE4-8D4A-4494-8C84-66ADEA81F836}"/>
                </a:ext>
              </a:extLst>
            </p:cNvPr>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98;p54">
              <a:extLst>
                <a:ext uri="{FF2B5EF4-FFF2-40B4-BE49-F238E27FC236}">
                  <a16:creationId xmlns:a16="http://schemas.microsoft.com/office/drawing/2014/main" id="{103D70DF-7D90-44A8-8344-650A392DFE4E}"/>
                </a:ext>
              </a:extLst>
            </p:cNvPr>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99;p54">
              <a:extLst>
                <a:ext uri="{FF2B5EF4-FFF2-40B4-BE49-F238E27FC236}">
                  <a16:creationId xmlns:a16="http://schemas.microsoft.com/office/drawing/2014/main" id="{D10CB8E0-722F-4D92-9D76-4D300174BD8E}"/>
                </a:ext>
              </a:extLst>
            </p:cNvPr>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00;p54">
              <a:extLst>
                <a:ext uri="{FF2B5EF4-FFF2-40B4-BE49-F238E27FC236}">
                  <a16:creationId xmlns:a16="http://schemas.microsoft.com/office/drawing/2014/main" id="{BB4963DD-094A-4E57-80C8-9DC7878F856A}"/>
                </a:ext>
              </a:extLst>
            </p:cNvPr>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01;p54">
              <a:extLst>
                <a:ext uri="{FF2B5EF4-FFF2-40B4-BE49-F238E27FC236}">
                  <a16:creationId xmlns:a16="http://schemas.microsoft.com/office/drawing/2014/main" id="{E47FFBAC-BF23-47D3-A803-0D81C51CD83B}"/>
                </a:ext>
              </a:extLst>
            </p:cNvPr>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402;p54">
              <a:extLst>
                <a:ext uri="{FF2B5EF4-FFF2-40B4-BE49-F238E27FC236}">
                  <a16:creationId xmlns:a16="http://schemas.microsoft.com/office/drawing/2014/main" id="{1958305B-F611-4402-BC73-5300421898E9}"/>
                </a:ext>
              </a:extLst>
            </p:cNvPr>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403;p54">
              <a:extLst>
                <a:ext uri="{FF2B5EF4-FFF2-40B4-BE49-F238E27FC236}">
                  <a16:creationId xmlns:a16="http://schemas.microsoft.com/office/drawing/2014/main" id="{8E29D564-9566-426E-BCF9-1C516D6D8178}"/>
                </a:ext>
              </a:extLst>
            </p:cNvPr>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04;p54">
              <a:extLst>
                <a:ext uri="{FF2B5EF4-FFF2-40B4-BE49-F238E27FC236}">
                  <a16:creationId xmlns:a16="http://schemas.microsoft.com/office/drawing/2014/main" id="{33806691-8015-4870-9682-F5CE699293AE}"/>
                </a:ext>
              </a:extLst>
            </p:cNvPr>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05;p54">
              <a:extLst>
                <a:ext uri="{FF2B5EF4-FFF2-40B4-BE49-F238E27FC236}">
                  <a16:creationId xmlns:a16="http://schemas.microsoft.com/office/drawing/2014/main" id="{98E9DF12-3219-463D-B332-D8EC34CA0CF4}"/>
                </a:ext>
              </a:extLst>
            </p:cNvPr>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06;p54">
              <a:extLst>
                <a:ext uri="{FF2B5EF4-FFF2-40B4-BE49-F238E27FC236}">
                  <a16:creationId xmlns:a16="http://schemas.microsoft.com/office/drawing/2014/main" id="{6E67E97C-F03E-473F-AF8E-C2AB15B7BAE8}"/>
                </a:ext>
              </a:extLst>
            </p:cNvPr>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07;p54">
              <a:extLst>
                <a:ext uri="{FF2B5EF4-FFF2-40B4-BE49-F238E27FC236}">
                  <a16:creationId xmlns:a16="http://schemas.microsoft.com/office/drawing/2014/main" id="{DA8893F6-3B5E-45BC-A429-3A8E0AD8D8C7}"/>
                </a:ext>
              </a:extLst>
            </p:cNvPr>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08;p54">
              <a:extLst>
                <a:ext uri="{FF2B5EF4-FFF2-40B4-BE49-F238E27FC236}">
                  <a16:creationId xmlns:a16="http://schemas.microsoft.com/office/drawing/2014/main" id="{60F08C0E-33BC-4ECF-B62A-79611052E727}"/>
                </a:ext>
              </a:extLst>
            </p:cNvPr>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09;p54">
              <a:extLst>
                <a:ext uri="{FF2B5EF4-FFF2-40B4-BE49-F238E27FC236}">
                  <a16:creationId xmlns:a16="http://schemas.microsoft.com/office/drawing/2014/main" id="{041D96FD-3FD3-4A67-B938-C32020CB4C46}"/>
                </a:ext>
              </a:extLst>
            </p:cNvPr>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10;p54">
              <a:extLst>
                <a:ext uri="{FF2B5EF4-FFF2-40B4-BE49-F238E27FC236}">
                  <a16:creationId xmlns:a16="http://schemas.microsoft.com/office/drawing/2014/main" id="{051ADE4E-0D87-40A6-9BA4-D91A514A0938}"/>
                </a:ext>
              </a:extLst>
            </p:cNvPr>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11;p54">
              <a:extLst>
                <a:ext uri="{FF2B5EF4-FFF2-40B4-BE49-F238E27FC236}">
                  <a16:creationId xmlns:a16="http://schemas.microsoft.com/office/drawing/2014/main" id="{F4B68ED4-FC3C-480B-A6BE-FEFA8193EC2F}"/>
                </a:ext>
              </a:extLst>
            </p:cNvPr>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1339;p54">
            <a:extLst>
              <a:ext uri="{FF2B5EF4-FFF2-40B4-BE49-F238E27FC236}">
                <a16:creationId xmlns:a16="http://schemas.microsoft.com/office/drawing/2014/main" id="{03660F45-59FA-45B9-9DE8-D3E3413058CE}"/>
              </a:ext>
            </a:extLst>
          </p:cNvPr>
          <p:cNvGrpSpPr/>
          <p:nvPr/>
        </p:nvGrpSpPr>
        <p:grpSpPr>
          <a:xfrm rot="15083337">
            <a:off x="1452846" y="150448"/>
            <a:ext cx="1380099" cy="1372693"/>
            <a:chOff x="5854150" y="1414663"/>
            <a:chExt cx="796725" cy="792450"/>
          </a:xfrm>
        </p:grpSpPr>
        <p:sp>
          <p:nvSpPr>
            <p:cNvPr id="217" name="Google Shape;1340;p54">
              <a:extLst>
                <a:ext uri="{FF2B5EF4-FFF2-40B4-BE49-F238E27FC236}">
                  <a16:creationId xmlns:a16="http://schemas.microsoft.com/office/drawing/2014/main" id="{69B1AE91-A7BF-43A7-9C7D-9CDB579CB5A5}"/>
                </a:ext>
              </a:extLst>
            </p:cNvPr>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41;p54">
              <a:extLst>
                <a:ext uri="{FF2B5EF4-FFF2-40B4-BE49-F238E27FC236}">
                  <a16:creationId xmlns:a16="http://schemas.microsoft.com/office/drawing/2014/main" id="{E56D81BE-5B4D-4D11-870A-66B4E9D24D2B}"/>
                </a:ext>
              </a:extLst>
            </p:cNvPr>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42;p54">
              <a:extLst>
                <a:ext uri="{FF2B5EF4-FFF2-40B4-BE49-F238E27FC236}">
                  <a16:creationId xmlns:a16="http://schemas.microsoft.com/office/drawing/2014/main" id="{12783685-E229-443C-B4A2-552B9D7893E1}"/>
                </a:ext>
              </a:extLst>
            </p:cNvPr>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43;p54">
              <a:extLst>
                <a:ext uri="{FF2B5EF4-FFF2-40B4-BE49-F238E27FC236}">
                  <a16:creationId xmlns:a16="http://schemas.microsoft.com/office/drawing/2014/main" id="{7253EAD0-F5BE-41E9-991F-07DE9DFF6A3C}"/>
                </a:ext>
              </a:extLst>
            </p:cNvPr>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44;p54">
              <a:extLst>
                <a:ext uri="{FF2B5EF4-FFF2-40B4-BE49-F238E27FC236}">
                  <a16:creationId xmlns:a16="http://schemas.microsoft.com/office/drawing/2014/main" id="{F11EA589-F3FA-4A73-AB11-F558D1582521}"/>
                </a:ext>
              </a:extLst>
            </p:cNvPr>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45;p54">
              <a:extLst>
                <a:ext uri="{FF2B5EF4-FFF2-40B4-BE49-F238E27FC236}">
                  <a16:creationId xmlns:a16="http://schemas.microsoft.com/office/drawing/2014/main" id="{E783C8FE-7789-49D3-9489-A02F33C30607}"/>
                </a:ext>
              </a:extLst>
            </p:cNvPr>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46;p54">
              <a:extLst>
                <a:ext uri="{FF2B5EF4-FFF2-40B4-BE49-F238E27FC236}">
                  <a16:creationId xmlns:a16="http://schemas.microsoft.com/office/drawing/2014/main" id="{7F31ED7E-2DD5-4BB7-A464-D3A565339AB8}"/>
                </a:ext>
              </a:extLst>
            </p:cNvPr>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47;p54">
              <a:extLst>
                <a:ext uri="{FF2B5EF4-FFF2-40B4-BE49-F238E27FC236}">
                  <a16:creationId xmlns:a16="http://schemas.microsoft.com/office/drawing/2014/main" id="{0A1CEBC2-5AB2-451A-8696-3500F9BD0E05}"/>
                </a:ext>
              </a:extLst>
            </p:cNvPr>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48;p54">
              <a:extLst>
                <a:ext uri="{FF2B5EF4-FFF2-40B4-BE49-F238E27FC236}">
                  <a16:creationId xmlns:a16="http://schemas.microsoft.com/office/drawing/2014/main" id="{9B61994C-FA3B-45A6-B227-8F80262E3675}"/>
                </a:ext>
              </a:extLst>
            </p:cNvPr>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49;p54">
              <a:extLst>
                <a:ext uri="{FF2B5EF4-FFF2-40B4-BE49-F238E27FC236}">
                  <a16:creationId xmlns:a16="http://schemas.microsoft.com/office/drawing/2014/main" id="{72F7CC38-E671-4949-B538-7EC88E61C13B}"/>
                </a:ext>
              </a:extLst>
            </p:cNvPr>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50;p54">
              <a:extLst>
                <a:ext uri="{FF2B5EF4-FFF2-40B4-BE49-F238E27FC236}">
                  <a16:creationId xmlns:a16="http://schemas.microsoft.com/office/drawing/2014/main" id="{8B9F4F18-3E11-4FF1-AA5C-067445A16196}"/>
                </a:ext>
              </a:extLst>
            </p:cNvPr>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51;p54">
              <a:extLst>
                <a:ext uri="{FF2B5EF4-FFF2-40B4-BE49-F238E27FC236}">
                  <a16:creationId xmlns:a16="http://schemas.microsoft.com/office/drawing/2014/main" id="{0445EB8B-1128-48CC-A764-7E22E3A31B3A}"/>
                </a:ext>
              </a:extLst>
            </p:cNvPr>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52;p54">
              <a:extLst>
                <a:ext uri="{FF2B5EF4-FFF2-40B4-BE49-F238E27FC236}">
                  <a16:creationId xmlns:a16="http://schemas.microsoft.com/office/drawing/2014/main" id="{F9FB582F-E448-4313-8CE1-4DAE17D247AF}"/>
                </a:ext>
              </a:extLst>
            </p:cNvPr>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53;p54">
              <a:extLst>
                <a:ext uri="{FF2B5EF4-FFF2-40B4-BE49-F238E27FC236}">
                  <a16:creationId xmlns:a16="http://schemas.microsoft.com/office/drawing/2014/main" id="{ED4356AF-32FA-415C-BAEB-9FDA06F4EF9F}"/>
                </a:ext>
              </a:extLst>
            </p:cNvPr>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54;p54">
              <a:extLst>
                <a:ext uri="{FF2B5EF4-FFF2-40B4-BE49-F238E27FC236}">
                  <a16:creationId xmlns:a16="http://schemas.microsoft.com/office/drawing/2014/main" id="{69F2D452-DEE7-4F70-8F7F-CC968C37F6A5}"/>
                </a:ext>
              </a:extLst>
            </p:cNvPr>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55;p54">
              <a:extLst>
                <a:ext uri="{FF2B5EF4-FFF2-40B4-BE49-F238E27FC236}">
                  <a16:creationId xmlns:a16="http://schemas.microsoft.com/office/drawing/2014/main" id="{C1F119A7-80F4-4E0C-A762-E6B749E0E5E1}"/>
                </a:ext>
              </a:extLst>
            </p:cNvPr>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56;p54">
              <a:extLst>
                <a:ext uri="{FF2B5EF4-FFF2-40B4-BE49-F238E27FC236}">
                  <a16:creationId xmlns:a16="http://schemas.microsoft.com/office/drawing/2014/main" id="{20C8F5D6-3BA2-4A91-8161-6F6FED5E76C2}"/>
                </a:ext>
              </a:extLst>
            </p:cNvPr>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57;p54">
              <a:extLst>
                <a:ext uri="{FF2B5EF4-FFF2-40B4-BE49-F238E27FC236}">
                  <a16:creationId xmlns:a16="http://schemas.microsoft.com/office/drawing/2014/main" id="{4D647C54-4B13-4966-9FDB-15BC92B595CA}"/>
                </a:ext>
              </a:extLst>
            </p:cNvPr>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58;p54">
              <a:extLst>
                <a:ext uri="{FF2B5EF4-FFF2-40B4-BE49-F238E27FC236}">
                  <a16:creationId xmlns:a16="http://schemas.microsoft.com/office/drawing/2014/main" id="{A671900A-9FA9-4D1D-95AE-92560982FE61}"/>
                </a:ext>
              </a:extLst>
            </p:cNvPr>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359;p54">
              <a:extLst>
                <a:ext uri="{FF2B5EF4-FFF2-40B4-BE49-F238E27FC236}">
                  <a16:creationId xmlns:a16="http://schemas.microsoft.com/office/drawing/2014/main" id="{4EF80B06-F6D9-4C1D-984C-BFBFEF0757E8}"/>
                </a:ext>
              </a:extLst>
            </p:cNvPr>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360;p54">
              <a:extLst>
                <a:ext uri="{FF2B5EF4-FFF2-40B4-BE49-F238E27FC236}">
                  <a16:creationId xmlns:a16="http://schemas.microsoft.com/office/drawing/2014/main" id="{1DEBDBFE-2CED-4C63-8BD6-D03206D7B216}"/>
                </a:ext>
              </a:extLst>
            </p:cNvPr>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361;p54">
              <a:extLst>
                <a:ext uri="{FF2B5EF4-FFF2-40B4-BE49-F238E27FC236}">
                  <a16:creationId xmlns:a16="http://schemas.microsoft.com/office/drawing/2014/main" id="{32FC9FEF-E7DA-4F63-A4DE-77E04DFF8695}"/>
                </a:ext>
              </a:extLst>
            </p:cNvPr>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362;p54">
              <a:extLst>
                <a:ext uri="{FF2B5EF4-FFF2-40B4-BE49-F238E27FC236}">
                  <a16:creationId xmlns:a16="http://schemas.microsoft.com/office/drawing/2014/main" id="{DCB77292-6CC2-408D-8D0E-74271D51A0A0}"/>
                </a:ext>
              </a:extLst>
            </p:cNvPr>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363;p54">
              <a:extLst>
                <a:ext uri="{FF2B5EF4-FFF2-40B4-BE49-F238E27FC236}">
                  <a16:creationId xmlns:a16="http://schemas.microsoft.com/office/drawing/2014/main" id="{318EB7BB-9F2E-46E9-AB34-B32ABABE1649}"/>
                </a:ext>
              </a:extLst>
            </p:cNvPr>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364;p54">
              <a:extLst>
                <a:ext uri="{FF2B5EF4-FFF2-40B4-BE49-F238E27FC236}">
                  <a16:creationId xmlns:a16="http://schemas.microsoft.com/office/drawing/2014/main" id="{4C11DC2A-0F65-4A34-B963-60FB80158B73}"/>
                </a:ext>
              </a:extLst>
            </p:cNvPr>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65;p54">
              <a:extLst>
                <a:ext uri="{FF2B5EF4-FFF2-40B4-BE49-F238E27FC236}">
                  <a16:creationId xmlns:a16="http://schemas.microsoft.com/office/drawing/2014/main" id="{A36CCB35-F109-4A6C-8362-7BE3D7E5C713}"/>
                </a:ext>
              </a:extLst>
            </p:cNvPr>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66;p54">
              <a:extLst>
                <a:ext uri="{FF2B5EF4-FFF2-40B4-BE49-F238E27FC236}">
                  <a16:creationId xmlns:a16="http://schemas.microsoft.com/office/drawing/2014/main" id="{0DE4F821-0B11-45FF-8D0B-78D1176968A0}"/>
                </a:ext>
              </a:extLst>
            </p:cNvPr>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67;p54">
              <a:extLst>
                <a:ext uri="{FF2B5EF4-FFF2-40B4-BE49-F238E27FC236}">
                  <a16:creationId xmlns:a16="http://schemas.microsoft.com/office/drawing/2014/main" id="{1E4CBC84-7E53-467E-B9F6-FDBE79242E7B}"/>
                </a:ext>
              </a:extLst>
            </p:cNvPr>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368;p54">
              <a:extLst>
                <a:ext uri="{FF2B5EF4-FFF2-40B4-BE49-F238E27FC236}">
                  <a16:creationId xmlns:a16="http://schemas.microsoft.com/office/drawing/2014/main" id="{204098C2-2CD0-400D-9200-FE5EB475BCB1}"/>
                </a:ext>
              </a:extLst>
            </p:cNvPr>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369;p54">
              <a:extLst>
                <a:ext uri="{FF2B5EF4-FFF2-40B4-BE49-F238E27FC236}">
                  <a16:creationId xmlns:a16="http://schemas.microsoft.com/office/drawing/2014/main" id="{46487734-BF9B-4E0F-9D5D-52684942443C}"/>
                </a:ext>
              </a:extLst>
            </p:cNvPr>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370;p54">
              <a:extLst>
                <a:ext uri="{FF2B5EF4-FFF2-40B4-BE49-F238E27FC236}">
                  <a16:creationId xmlns:a16="http://schemas.microsoft.com/office/drawing/2014/main" id="{91A50BB8-BE33-433F-A9BA-0B3135A8DC21}"/>
                </a:ext>
              </a:extLst>
            </p:cNvPr>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371;p54">
              <a:extLst>
                <a:ext uri="{FF2B5EF4-FFF2-40B4-BE49-F238E27FC236}">
                  <a16:creationId xmlns:a16="http://schemas.microsoft.com/office/drawing/2014/main" id="{1D133177-2C38-4AAA-838F-A10A86253A4D}"/>
                </a:ext>
              </a:extLst>
            </p:cNvPr>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372;p54">
              <a:extLst>
                <a:ext uri="{FF2B5EF4-FFF2-40B4-BE49-F238E27FC236}">
                  <a16:creationId xmlns:a16="http://schemas.microsoft.com/office/drawing/2014/main" id="{12FBCB7B-558F-4458-913B-E6D303E5EEC6}"/>
                </a:ext>
              </a:extLst>
            </p:cNvPr>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373;p54">
              <a:extLst>
                <a:ext uri="{FF2B5EF4-FFF2-40B4-BE49-F238E27FC236}">
                  <a16:creationId xmlns:a16="http://schemas.microsoft.com/office/drawing/2014/main" id="{CDB4D5BF-B99C-4729-803D-0D9D37B93B38}"/>
                </a:ext>
              </a:extLst>
            </p:cNvPr>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74;p54">
              <a:extLst>
                <a:ext uri="{FF2B5EF4-FFF2-40B4-BE49-F238E27FC236}">
                  <a16:creationId xmlns:a16="http://schemas.microsoft.com/office/drawing/2014/main" id="{4048CB99-3478-4FF5-9771-D54BB5E6D131}"/>
                </a:ext>
              </a:extLst>
            </p:cNvPr>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75;p54">
              <a:extLst>
                <a:ext uri="{FF2B5EF4-FFF2-40B4-BE49-F238E27FC236}">
                  <a16:creationId xmlns:a16="http://schemas.microsoft.com/office/drawing/2014/main" id="{622DC76A-B3D0-460D-8E68-DC2A184670DA}"/>
                </a:ext>
              </a:extLst>
            </p:cNvPr>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76;p54">
              <a:extLst>
                <a:ext uri="{FF2B5EF4-FFF2-40B4-BE49-F238E27FC236}">
                  <a16:creationId xmlns:a16="http://schemas.microsoft.com/office/drawing/2014/main" id="{BA67C9D5-5BA8-44BE-86CE-081D740BE493}"/>
                </a:ext>
              </a:extLst>
            </p:cNvPr>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77;p54">
              <a:extLst>
                <a:ext uri="{FF2B5EF4-FFF2-40B4-BE49-F238E27FC236}">
                  <a16:creationId xmlns:a16="http://schemas.microsoft.com/office/drawing/2014/main" id="{A0023614-0AC0-48B1-938C-A1EA23AFEF53}"/>
                </a:ext>
              </a:extLst>
            </p:cNvPr>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78;p54">
              <a:extLst>
                <a:ext uri="{FF2B5EF4-FFF2-40B4-BE49-F238E27FC236}">
                  <a16:creationId xmlns:a16="http://schemas.microsoft.com/office/drawing/2014/main" id="{4BE481AB-893C-48FE-9E89-2985372FC2C0}"/>
                </a:ext>
              </a:extLst>
            </p:cNvPr>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79;p54">
              <a:extLst>
                <a:ext uri="{FF2B5EF4-FFF2-40B4-BE49-F238E27FC236}">
                  <a16:creationId xmlns:a16="http://schemas.microsoft.com/office/drawing/2014/main" id="{0E331F8B-01E3-4FDE-9A4A-3449318DCF86}"/>
                </a:ext>
              </a:extLst>
            </p:cNvPr>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80;p54">
              <a:extLst>
                <a:ext uri="{FF2B5EF4-FFF2-40B4-BE49-F238E27FC236}">
                  <a16:creationId xmlns:a16="http://schemas.microsoft.com/office/drawing/2014/main" id="{1C87FB4E-22E4-49F0-B706-1E55A2152311}"/>
                </a:ext>
              </a:extLst>
            </p:cNvPr>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81;p54">
              <a:extLst>
                <a:ext uri="{FF2B5EF4-FFF2-40B4-BE49-F238E27FC236}">
                  <a16:creationId xmlns:a16="http://schemas.microsoft.com/office/drawing/2014/main" id="{0103DD66-EB8A-4E50-BD48-BFCC34E70987}"/>
                </a:ext>
              </a:extLst>
            </p:cNvPr>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82;p54">
              <a:extLst>
                <a:ext uri="{FF2B5EF4-FFF2-40B4-BE49-F238E27FC236}">
                  <a16:creationId xmlns:a16="http://schemas.microsoft.com/office/drawing/2014/main" id="{FBACD565-7AE6-42EA-A958-BCE415414E9A}"/>
                </a:ext>
              </a:extLst>
            </p:cNvPr>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83;p54">
              <a:extLst>
                <a:ext uri="{FF2B5EF4-FFF2-40B4-BE49-F238E27FC236}">
                  <a16:creationId xmlns:a16="http://schemas.microsoft.com/office/drawing/2014/main" id="{EC8BB60F-DA85-46E4-868D-549000D7AEE6}"/>
                </a:ext>
              </a:extLst>
            </p:cNvPr>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84;p54">
              <a:extLst>
                <a:ext uri="{FF2B5EF4-FFF2-40B4-BE49-F238E27FC236}">
                  <a16:creationId xmlns:a16="http://schemas.microsoft.com/office/drawing/2014/main" id="{5C96A0FC-FD18-4FD7-8172-0C648D839CE0}"/>
                </a:ext>
              </a:extLst>
            </p:cNvPr>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85;p54">
              <a:extLst>
                <a:ext uri="{FF2B5EF4-FFF2-40B4-BE49-F238E27FC236}">
                  <a16:creationId xmlns:a16="http://schemas.microsoft.com/office/drawing/2014/main" id="{DB573B49-9E6D-4FF0-BA1C-858C0E260675}"/>
                </a:ext>
              </a:extLst>
            </p:cNvPr>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86;p54">
              <a:extLst>
                <a:ext uri="{FF2B5EF4-FFF2-40B4-BE49-F238E27FC236}">
                  <a16:creationId xmlns:a16="http://schemas.microsoft.com/office/drawing/2014/main" id="{BF46DDDF-E9E2-41D3-95D6-4E80EBEAEA28}"/>
                </a:ext>
              </a:extLst>
            </p:cNvPr>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87;p54">
              <a:extLst>
                <a:ext uri="{FF2B5EF4-FFF2-40B4-BE49-F238E27FC236}">
                  <a16:creationId xmlns:a16="http://schemas.microsoft.com/office/drawing/2014/main" id="{689469A1-4AA2-47DF-A5DD-4AFD624BC88B}"/>
                </a:ext>
              </a:extLst>
            </p:cNvPr>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88;p54">
              <a:extLst>
                <a:ext uri="{FF2B5EF4-FFF2-40B4-BE49-F238E27FC236}">
                  <a16:creationId xmlns:a16="http://schemas.microsoft.com/office/drawing/2014/main" id="{93544DD9-0CEB-4AEE-A0FB-0D738E7AF8B9}"/>
                </a:ext>
              </a:extLst>
            </p:cNvPr>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89;p54">
              <a:extLst>
                <a:ext uri="{FF2B5EF4-FFF2-40B4-BE49-F238E27FC236}">
                  <a16:creationId xmlns:a16="http://schemas.microsoft.com/office/drawing/2014/main" id="{0BF12BD5-1A27-405F-8E5B-A3DAB2DC89DD}"/>
                </a:ext>
              </a:extLst>
            </p:cNvPr>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90;p54">
              <a:extLst>
                <a:ext uri="{FF2B5EF4-FFF2-40B4-BE49-F238E27FC236}">
                  <a16:creationId xmlns:a16="http://schemas.microsoft.com/office/drawing/2014/main" id="{9D6B7BAA-B550-4900-BF86-E9CB4DB400EF}"/>
                </a:ext>
              </a:extLst>
            </p:cNvPr>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91;p54">
              <a:extLst>
                <a:ext uri="{FF2B5EF4-FFF2-40B4-BE49-F238E27FC236}">
                  <a16:creationId xmlns:a16="http://schemas.microsoft.com/office/drawing/2014/main" id="{A2C152FB-D7DF-4674-AC6E-7FA565C53693}"/>
                </a:ext>
              </a:extLst>
            </p:cNvPr>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92;p54">
              <a:extLst>
                <a:ext uri="{FF2B5EF4-FFF2-40B4-BE49-F238E27FC236}">
                  <a16:creationId xmlns:a16="http://schemas.microsoft.com/office/drawing/2014/main" id="{6D6C69F7-701D-4E85-81CE-D0AD6061F715}"/>
                </a:ext>
              </a:extLst>
            </p:cNvPr>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93;p54">
              <a:extLst>
                <a:ext uri="{FF2B5EF4-FFF2-40B4-BE49-F238E27FC236}">
                  <a16:creationId xmlns:a16="http://schemas.microsoft.com/office/drawing/2014/main" id="{1E05C51B-113F-4D82-A015-45E4B4CE9521}"/>
                </a:ext>
              </a:extLst>
            </p:cNvPr>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94;p54">
              <a:extLst>
                <a:ext uri="{FF2B5EF4-FFF2-40B4-BE49-F238E27FC236}">
                  <a16:creationId xmlns:a16="http://schemas.microsoft.com/office/drawing/2014/main" id="{1B9DE2BF-13A7-4869-A134-5DFB9D563B6D}"/>
                </a:ext>
              </a:extLst>
            </p:cNvPr>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95;p54">
              <a:extLst>
                <a:ext uri="{FF2B5EF4-FFF2-40B4-BE49-F238E27FC236}">
                  <a16:creationId xmlns:a16="http://schemas.microsoft.com/office/drawing/2014/main" id="{7D56EEC3-24DA-4BC0-AEA1-9863217C937B}"/>
                </a:ext>
              </a:extLst>
            </p:cNvPr>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96;p54">
              <a:extLst>
                <a:ext uri="{FF2B5EF4-FFF2-40B4-BE49-F238E27FC236}">
                  <a16:creationId xmlns:a16="http://schemas.microsoft.com/office/drawing/2014/main" id="{91DC1C58-7E93-4F8C-9E5A-DB17B8A49012}"/>
                </a:ext>
              </a:extLst>
            </p:cNvPr>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97;p54">
              <a:extLst>
                <a:ext uri="{FF2B5EF4-FFF2-40B4-BE49-F238E27FC236}">
                  <a16:creationId xmlns:a16="http://schemas.microsoft.com/office/drawing/2014/main" id="{044BA045-A66F-4456-B581-4246DC9F2F05}"/>
                </a:ext>
              </a:extLst>
            </p:cNvPr>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98;p54">
              <a:extLst>
                <a:ext uri="{FF2B5EF4-FFF2-40B4-BE49-F238E27FC236}">
                  <a16:creationId xmlns:a16="http://schemas.microsoft.com/office/drawing/2014/main" id="{FD53924E-5BA3-4EE8-8C71-AC6E57D42D84}"/>
                </a:ext>
              </a:extLst>
            </p:cNvPr>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99;p54">
              <a:extLst>
                <a:ext uri="{FF2B5EF4-FFF2-40B4-BE49-F238E27FC236}">
                  <a16:creationId xmlns:a16="http://schemas.microsoft.com/office/drawing/2014/main" id="{9091158A-6FA5-4878-B234-BE38540067A0}"/>
                </a:ext>
              </a:extLst>
            </p:cNvPr>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400;p54">
              <a:extLst>
                <a:ext uri="{FF2B5EF4-FFF2-40B4-BE49-F238E27FC236}">
                  <a16:creationId xmlns:a16="http://schemas.microsoft.com/office/drawing/2014/main" id="{2A5B8861-21FD-4701-A149-872CFA600EC0}"/>
                </a:ext>
              </a:extLst>
            </p:cNvPr>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401;p54">
              <a:extLst>
                <a:ext uri="{FF2B5EF4-FFF2-40B4-BE49-F238E27FC236}">
                  <a16:creationId xmlns:a16="http://schemas.microsoft.com/office/drawing/2014/main" id="{F45A7227-D5CE-41AF-AC4B-D72CD03D5680}"/>
                </a:ext>
              </a:extLst>
            </p:cNvPr>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402;p54">
              <a:extLst>
                <a:ext uri="{FF2B5EF4-FFF2-40B4-BE49-F238E27FC236}">
                  <a16:creationId xmlns:a16="http://schemas.microsoft.com/office/drawing/2014/main" id="{F18E3933-F972-4F3A-9752-C468F6862EAB}"/>
                </a:ext>
              </a:extLst>
            </p:cNvPr>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403;p54">
              <a:extLst>
                <a:ext uri="{FF2B5EF4-FFF2-40B4-BE49-F238E27FC236}">
                  <a16:creationId xmlns:a16="http://schemas.microsoft.com/office/drawing/2014/main" id="{B8103CD0-E69A-45EF-BE15-9AA420089694}"/>
                </a:ext>
              </a:extLst>
            </p:cNvPr>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404;p54">
              <a:extLst>
                <a:ext uri="{FF2B5EF4-FFF2-40B4-BE49-F238E27FC236}">
                  <a16:creationId xmlns:a16="http://schemas.microsoft.com/office/drawing/2014/main" id="{05B27632-0D86-4D7C-9024-1BC1531BE378}"/>
                </a:ext>
              </a:extLst>
            </p:cNvPr>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405;p54">
              <a:extLst>
                <a:ext uri="{FF2B5EF4-FFF2-40B4-BE49-F238E27FC236}">
                  <a16:creationId xmlns:a16="http://schemas.microsoft.com/office/drawing/2014/main" id="{A7F04C23-722D-4ED4-9AB5-021E04515112}"/>
                </a:ext>
              </a:extLst>
            </p:cNvPr>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406;p54">
              <a:extLst>
                <a:ext uri="{FF2B5EF4-FFF2-40B4-BE49-F238E27FC236}">
                  <a16:creationId xmlns:a16="http://schemas.microsoft.com/office/drawing/2014/main" id="{4376911C-5763-4AB0-B4AE-7837C1B3826B}"/>
                </a:ext>
              </a:extLst>
            </p:cNvPr>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07;p54">
              <a:extLst>
                <a:ext uri="{FF2B5EF4-FFF2-40B4-BE49-F238E27FC236}">
                  <a16:creationId xmlns:a16="http://schemas.microsoft.com/office/drawing/2014/main" id="{A54890FD-E133-4D4A-9633-D6112ADCE7F7}"/>
                </a:ext>
              </a:extLst>
            </p:cNvPr>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408;p54">
              <a:extLst>
                <a:ext uri="{FF2B5EF4-FFF2-40B4-BE49-F238E27FC236}">
                  <a16:creationId xmlns:a16="http://schemas.microsoft.com/office/drawing/2014/main" id="{7F214768-00C5-4B77-9BFE-D04C740A29F5}"/>
                </a:ext>
              </a:extLst>
            </p:cNvPr>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409;p54">
              <a:extLst>
                <a:ext uri="{FF2B5EF4-FFF2-40B4-BE49-F238E27FC236}">
                  <a16:creationId xmlns:a16="http://schemas.microsoft.com/office/drawing/2014/main" id="{7BD6E4CA-6A04-4077-984A-09AF4FAEE8CF}"/>
                </a:ext>
              </a:extLst>
            </p:cNvPr>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10;p54">
              <a:extLst>
                <a:ext uri="{FF2B5EF4-FFF2-40B4-BE49-F238E27FC236}">
                  <a16:creationId xmlns:a16="http://schemas.microsoft.com/office/drawing/2014/main" id="{4EC0EB54-1C31-457C-9F1C-EE866F001E3D}"/>
                </a:ext>
              </a:extLst>
            </p:cNvPr>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411;p54">
              <a:extLst>
                <a:ext uri="{FF2B5EF4-FFF2-40B4-BE49-F238E27FC236}">
                  <a16:creationId xmlns:a16="http://schemas.microsoft.com/office/drawing/2014/main" id="{2E344BD9-AE09-4CF1-8525-92302FE6AB54}"/>
                </a:ext>
              </a:extLst>
            </p:cNvPr>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TextBox 289">
            <a:extLst>
              <a:ext uri="{FF2B5EF4-FFF2-40B4-BE49-F238E27FC236}">
                <a16:creationId xmlns:a16="http://schemas.microsoft.com/office/drawing/2014/main" id="{14A2493C-BE8C-454E-A578-75186341F6E7}"/>
              </a:ext>
            </a:extLst>
          </p:cNvPr>
          <p:cNvSpPr txBox="1"/>
          <p:nvPr/>
        </p:nvSpPr>
        <p:spPr>
          <a:xfrm>
            <a:off x="3188773" y="506446"/>
            <a:ext cx="5875432" cy="830997"/>
          </a:xfrm>
          <a:prstGeom prst="rect">
            <a:avLst/>
          </a:prstGeom>
          <a:noFill/>
        </p:spPr>
        <p:txBody>
          <a:bodyPr wrap="square" rtlCol="0">
            <a:spAutoFit/>
          </a:bodyPr>
          <a:lstStyle/>
          <a:p>
            <a:pPr algn="ctr"/>
            <a:r>
              <a:rPr lang="en-US" sz="4800" b="1" dirty="0">
                <a:solidFill>
                  <a:srgbClr val="383536"/>
                </a:solidFill>
              </a:rPr>
              <a:t>Minimax pseudo code</a:t>
            </a:r>
          </a:p>
        </p:txBody>
      </p:sp>
    </p:spTree>
    <p:extLst>
      <p:ext uri="{BB962C8B-B14F-4D97-AF65-F5344CB8AC3E}">
        <p14:creationId xmlns:p14="http://schemas.microsoft.com/office/powerpoint/2010/main" val="7998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11511</TotalTime>
  <Words>5677</Words>
  <Application>Microsoft Office PowerPoint</Application>
  <PresentationFormat>Widescreen</PresentationFormat>
  <Paragraphs>1030</Paragraphs>
  <Slides>44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Aharoni</vt:lpstr>
      <vt:lpstr>Arial</vt:lpstr>
      <vt:lpstr>Calibri</vt:lpstr>
      <vt:lpstr>Calibri Light</vt:lpstr>
      <vt:lpstr>Cambria Math</vt:lpstr>
      <vt:lpstr>Courier New</vt:lpstr>
      <vt:lpstr>Office Theme</vt:lpstr>
      <vt:lpstr>PowerPoint Presentation</vt:lpstr>
      <vt:lpstr>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Goldfarb</dc:creator>
  <cp:lastModifiedBy>Sean Goldfarb</cp:lastModifiedBy>
  <cp:revision>260</cp:revision>
  <dcterms:created xsi:type="dcterms:W3CDTF">2019-12-20T20:46:32Z</dcterms:created>
  <dcterms:modified xsi:type="dcterms:W3CDTF">2019-12-30T13:08:57Z</dcterms:modified>
</cp:coreProperties>
</file>